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4"/>
  </p:sldMasterIdLst>
  <p:notesMasterIdLst>
    <p:notesMasterId r:id="rId27"/>
  </p:notesMasterIdLst>
  <p:sldIdLst>
    <p:sldId id="256" r:id="rId5"/>
    <p:sldId id="257" r:id="rId6"/>
    <p:sldId id="314" r:id="rId7"/>
    <p:sldId id="259" r:id="rId8"/>
    <p:sldId id="315" r:id="rId9"/>
    <p:sldId id="319" r:id="rId10"/>
    <p:sldId id="316" r:id="rId11"/>
    <p:sldId id="317" r:id="rId12"/>
    <p:sldId id="318" r:id="rId13"/>
    <p:sldId id="320" r:id="rId14"/>
    <p:sldId id="260" r:id="rId15"/>
    <p:sldId id="323" r:id="rId16"/>
    <p:sldId id="322" r:id="rId17"/>
    <p:sldId id="324" r:id="rId18"/>
    <p:sldId id="325" r:id="rId19"/>
    <p:sldId id="326" r:id="rId20"/>
    <p:sldId id="327" r:id="rId21"/>
    <p:sldId id="276" r:id="rId22"/>
    <p:sldId id="329" r:id="rId23"/>
    <p:sldId id="330" r:id="rId24"/>
    <p:sldId id="331" r:id="rId25"/>
    <p:sldId id="332" r:id="rId26"/>
  </p:sldIdLst>
  <p:sldSz cx="9144000" cy="5143500" type="screen16x9"/>
  <p:notesSz cx="6858000" cy="9144000"/>
  <p:embeddedFontLst>
    <p:embeddedFont>
      <p:font typeface="Maven Pro" panose="020B0604020202020204" charset="0"/>
      <p:regular r:id="rId28"/>
      <p:bold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Share Tech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656"/>
    <a:srgbClr val="292929"/>
    <a:srgbClr val="3D3D3D"/>
    <a:srgbClr val="00FF00"/>
    <a:srgbClr val="000000"/>
    <a:srgbClr val="E862FF"/>
    <a:srgbClr val="FFFF66"/>
    <a:srgbClr val="C900EA"/>
    <a:srgbClr val="FF6600"/>
    <a:srgbClr val="430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C306A-19A2-42CE-AB60-82D34F39DCF5}" v="783" dt="2023-06-13T05:19:39.156"/>
  </p1510:revLst>
</p1510:revInfo>
</file>

<file path=ppt/tableStyles.xml><?xml version="1.0" encoding="utf-8"?>
<a:tblStyleLst xmlns:a="http://schemas.openxmlformats.org/drawingml/2006/main" def="{85B932EE-83E5-4C65-B786-75EF408AC65E}">
  <a:tblStyle styleId="{85B932EE-83E5-4C65-B786-75EF408AC6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64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Gabriel Bento Correa" userId="S::220020281@aluno.unisal.br::bd00fb8e-40a6-40b4-89f5-c2f0ab450a96" providerId="AD" clId="Web-{55D2883F-A4AB-B84F-5C85-C62359D8E882}"/>
    <pc:docChg chg="modSld">
      <pc:chgData name="Lucas Gabriel Bento Correa" userId="S::220020281@aluno.unisal.br::bd00fb8e-40a6-40b4-89f5-c2f0ab450a96" providerId="AD" clId="Web-{55D2883F-A4AB-B84F-5C85-C62359D8E882}" dt="2023-06-10T02:17:58.549" v="199" actId="1076"/>
      <pc:docMkLst>
        <pc:docMk/>
      </pc:docMkLst>
      <pc:sldChg chg="addSp delSp modSp">
        <pc:chgData name="Lucas Gabriel Bento Correa" userId="S::220020281@aluno.unisal.br::bd00fb8e-40a6-40b4-89f5-c2f0ab450a96" providerId="AD" clId="Web-{55D2883F-A4AB-B84F-5C85-C62359D8E882}" dt="2023-06-10T02:17:58.549" v="199" actId="1076"/>
        <pc:sldMkLst>
          <pc:docMk/>
          <pc:sldMk cId="0" sldId="259"/>
        </pc:sldMkLst>
        <pc:spChg chg="mod">
          <ac:chgData name="Lucas Gabriel Bento Correa" userId="S::220020281@aluno.unisal.br::bd00fb8e-40a6-40b4-89f5-c2f0ab450a96" providerId="AD" clId="Web-{55D2883F-A4AB-B84F-5C85-C62359D8E882}" dt="2023-06-10T02:17:58.549" v="199" actId="1076"/>
          <ac:spMkLst>
            <pc:docMk/>
            <pc:sldMk cId="0" sldId="259"/>
            <ac:spMk id="2" creationId="{77B04F4F-0EFA-347D-5FD4-AB61B32F4461}"/>
          </ac:spMkLst>
        </pc:spChg>
        <pc:spChg chg="mod">
          <ac:chgData name="Lucas Gabriel Bento Correa" userId="S::220020281@aluno.unisal.br::bd00fb8e-40a6-40b4-89f5-c2f0ab450a96" providerId="AD" clId="Web-{55D2883F-A4AB-B84F-5C85-C62359D8E882}" dt="2023-06-10T02:16:50.454" v="185" actId="1076"/>
          <ac:spMkLst>
            <pc:docMk/>
            <pc:sldMk cId="0" sldId="259"/>
            <ac:spMk id="5" creationId="{43FE0476-669A-3869-B192-F7FD28EF1FDC}"/>
          </ac:spMkLst>
        </pc:spChg>
        <pc:spChg chg="del">
          <ac:chgData name="Lucas Gabriel Bento Correa" userId="S::220020281@aluno.unisal.br::bd00fb8e-40a6-40b4-89f5-c2f0ab450a96" providerId="AD" clId="Web-{55D2883F-A4AB-B84F-5C85-C62359D8E882}" dt="2023-06-10T02:12:56.776" v="123"/>
          <ac:spMkLst>
            <pc:docMk/>
            <pc:sldMk cId="0" sldId="259"/>
            <ac:spMk id="6" creationId="{E5923628-51AA-F201-7A7D-FA685CF9D3AA}"/>
          </ac:spMkLst>
        </pc:spChg>
        <pc:spChg chg="add mod">
          <ac:chgData name="Lucas Gabriel Bento Correa" userId="S::220020281@aluno.unisal.br::bd00fb8e-40a6-40b4-89f5-c2f0ab450a96" providerId="AD" clId="Web-{55D2883F-A4AB-B84F-5C85-C62359D8E882}" dt="2023-06-10T02:16:55.876" v="190" actId="1076"/>
          <ac:spMkLst>
            <pc:docMk/>
            <pc:sldMk cId="0" sldId="259"/>
            <ac:spMk id="7" creationId="{61E46E9D-EAC3-1999-D10A-096B17D815E4}"/>
          </ac:spMkLst>
        </pc:spChg>
        <pc:spChg chg="add mod">
          <ac:chgData name="Lucas Gabriel Bento Correa" userId="S::220020281@aluno.unisal.br::bd00fb8e-40a6-40b4-89f5-c2f0ab450a96" providerId="AD" clId="Web-{55D2883F-A4AB-B84F-5C85-C62359D8E882}" dt="2023-06-10T02:16:55.891" v="191" actId="1076"/>
          <ac:spMkLst>
            <pc:docMk/>
            <pc:sldMk cId="0" sldId="259"/>
            <ac:spMk id="8" creationId="{7A3605A7-9C0D-0C28-54A2-B19593869E45}"/>
          </ac:spMkLst>
        </pc:spChg>
        <pc:spChg chg="add mod">
          <ac:chgData name="Lucas Gabriel Bento Correa" userId="S::220020281@aluno.unisal.br::bd00fb8e-40a6-40b4-89f5-c2f0ab450a96" providerId="AD" clId="Web-{55D2883F-A4AB-B84F-5C85-C62359D8E882}" dt="2023-06-10T02:16:55.907" v="192" actId="1076"/>
          <ac:spMkLst>
            <pc:docMk/>
            <pc:sldMk cId="0" sldId="259"/>
            <ac:spMk id="9" creationId="{95E043A9-3760-53C1-F60D-067020D4260B}"/>
          </ac:spMkLst>
        </pc:spChg>
        <pc:spChg chg="add mod">
          <ac:chgData name="Lucas Gabriel Bento Correa" userId="S::220020281@aluno.unisal.br::bd00fb8e-40a6-40b4-89f5-c2f0ab450a96" providerId="AD" clId="Web-{55D2883F-A4AB-B84F-5C85-C62359D8E882}" dt="2023-06-10T02:16:55.923" v="193" actId="1076"/>
          <ac:spMkLst>
            <pc:docMk/>
            <pc:sldMk cId="0" sldId="259"/>
            <ac:spMk id="11" creationId="{BD2F4BB0-B14D-238A-0CDF-41AC08A5BB27}"/>
          </ac:spMkLst>
        </pc:spChg>
        <pc:spChg chg="add mod">
          <ac:chgData name="Lucas Gabriel Bento Correa" userId="S::220020281@aluno.unisal.br::bd00fb8e-40a6-40b4-89f5-c2f0ab450a96" providerId="AD" clId="Web-{55D2883F-A4AB-B84F-5C85-C62359D8E882}" dt="2023-06-10T02:17:30.283" v="196" actId="20577"/>
          <ac:spMkLst>
            <pc:docMk/>
            <pc:sldMk cId="0" sldId="259"/>
            <ac:spMk id="12" creationId="{E4AB5972-6AC2-3BB9-DA76-DEA235500585}"/>
          </ac:spMkLst>
        </pc:spChg>
        <pc:spChg chg="add mod">
          <ac:chgData name="Lucas Gabriel Bento Correa" userId="S::220020281@aluno.unisal.br::bd00fb8e-40a6-40b4-89f5-c2f0ab450a96" providerId="AD" clId="Web-{55D2883F-A4AB-B84F-5C85-C62359D8E882}" dt="2023-06-10T02:16:50.485" v="187" actId="1076"/>
          <ac:spMkLst>
            <pc:docMk/>
            <pc:sldMk cId="0" sldId="259"/>
            <ac:spMk id="14" creationId="{BDBBE7F4-6EC1-5CAE-A9AD-71EB9D46AEE6}"/>
          </ac:spMkLst>
        </pc:spChg>
        <pc:spChg chg="add mod">
          <ac:chgData name="Lucas Gabriel Bento Correa" userId="S::220020281@aluno.unisal.br::bd00fb8e-40a6-40b4-89f5-c2f0ab450a96" providerId="AD" clId="Web-{55D2883F-A4AB-B84F-5C85-C62359D8E882}" dt="2023-06-10T02:16:50.516" v="189" actId="1076"/>
          <ac:spMkLst>
            <pc:docMk/>
            <pc:sldMk cId="0" sldId="259"/>
            <ac:spMk id="15" creationId="{DFF38729-FE01-97DD-BCE5-DBCF68F408B9}"/>
          </ac:spMkLst>
        </pc:spChg>
        <pc:spChg chg="add mod">
          <ac:chgData name="Lucas Gabriel Bento Correa" userId="S::220020281@aluno.unisal.br::bd00fb8e-40a6-40b4-89f5-c2f0ab450a96" providerId="AD" clId="Web-{55D2883F-A4AB-B84F-5C85-C62359D8E882}" dt="2023-06-10T02:16:50.501" v="188" actId="1076"/>
          <ac:spMkLst>
            <pc:docMk/>
            <pc:sldMk cId="0" sldId="259"/>
            <ac:spMk id="16" creationId="{883C3760-D3F0-B68A-1DCB-7F34F9CBFDEB}"/>
          </ac:spMkLst>
        </pc:spChg>
        <pc:spChg chg="mod">
          <ac:chgData name="Lucas Gabriel Bento Correa" userId="S::220020281@aluno.unisal.br::bd00fb8e-40a6-40b4-89f5-c2f0ab450a96" providerId="AD" clId="Web-{55D2883F-A4AB-B84F-5C85-C62359D8E882}" dt="2023-06-10T02:17:53.486" v="198" actId="1076"/>
          <ac:spMkLst>
            <pc:docMk/>
            <pc:sldMk cId="0" sldId="259"/>
            <ac:spMk id="4877" creationId="{00000000-0000-0000-0000-000000000000}"/>
          </ac:spMkLst>
        </pc:spChg>
        <pc:spChg chg="mod">
          <ac:chgData name="Lucas Gabriel Bento Correa" userId="S::220020281@aluno.unisal.br::bd00fb8e-40a6-40b4-89f5-c2f0ab450a96" providerId="AD" clId="Web-{55D2883F-A4AB-B84F-5C85-C62359D8E882}" dt="2023-06-10T01:59:00.797" v="49" actId="1076"/>
          <ac:spMkLst>
            <pc:docMk/>
            <pc:sldMk cId="0" sldId="259"/>
            <ac:spMk id="4878" creationId="{00000000-0000-0000-0000-000000000000}"/>
          </ac:spMkLst>
        </pc:spChg>
        <pc:picChg chg="add del mod">
          <ac:chgData name="Lucas Gabriel Bento Correa" userId="S::220020281@aluno.unisal.br::bd00fb8e-40a6-40b4-89f5-c2f0ab450a96" providerId="AD" clId="Web-{55D2883F-A4AB-B84F-5C85-C62359D8E882}" dt="2023-06-10T02:03:28.997" v="72"/>
          <ac:picMkLst>
            <pc:docMk/>
            <pc:sldMk cId="0" sldId="259"/>
            <ac:picMk id="10" creationId="{ECFE6A53-4F58-30B9-9A4D-5BCC27659B4F}"/>
          </ac:picMkLst>
        </pc:picChg>
      </pc:sldChg>
    </pc:docChg>
  </pc:docChgLst>
  <pc:docChgLst>
    <pc:chgData name="Kaua Enrico Pasti Altran" userId="4ba1b9ae-2326-4de5-88a9-fb37890b3cbc" providerId="ADAL" clId="{B05C306A-19A2-42CE-AB60-82D34F39DCF5}"/>
    <pc:docChg chg="undo redo custSel addSld delSld modSld sldOrd delMainMaster modMainMaster addSection delSection modSection">
      <pc:chgData name="Kaua Enrico Pasti Altran" userId="4ba1b9ae-2326-4de5-88a9-fb37890b3cbc" providerId="ADAL" clId="{B05C306A-19A2-42CE-AB60-82D34F39DCF5}" dt="2023-06-13T05:19:39.156" v="8232"/>
      <pc:docMkLst>
        <pc:docMk/>
      </pc:docMkLst>
      <pc:sldChg chg="addSp delSp modSp mod modTransition">
        <pc:chgData name="Kaua Enrico Pasti Altran" userId="4ba1b9ae-2326-4de5-88a9-fb37890b3cbc" providerId="ADAL" clId="{B05C306A-19A2-42CE-AB60-82D34F39DCF5}" dt="2023-06-13T05:18:32.358" v="8217"/>
        <pc:sldMkLst>
          <pc:docMk/>
          <pc:sldMk cId="0" sldId="256"/>
        </pc:sldMkLst>
        <pc:spChg chg="add del mod">
          <ac:chgData name="Kaua Enrico Pasti Altran" userId="4ba1b9ae-2326-4de5-88a9-fb37890b3cbc" providerId="ADAL" clId="{B05C306A-19A2-42CE-AB60-82D34F39DCF5}" dt="2023-06-08T19:50:46.104" v="67" actId="478"/>
          <ac:spMkLst>
            <pc:docMk/>
            <pc:sldMk cId="0" sldId="256"/>
            <ac:spMk id="4" creationId="{57B359C1-C6E7-3BD8-0398-3C2853077BA9}"/>
          </ac:spMkLst>
        </pc:spChg>
        <pc:spChg chg="add del mod">
          <ac:chgData name="Kaua Enrico Pasti Altran" userId="4ba1b9ae-2326-4de5-88a9-fb37890b3cbc" providerId="ADAL" clId="{B05C306A-19A2-42CE-AB60-82D34F39DCF5}" dt="2023-06-08T19:50:44.859" v="66" actId="478"/>
          <ac:spMkLst>
            <pc:docMk/>
            <pc:sldMk cId="0" sldId="256"/>
            <ac:spMk id="5" creationId="{D7C82156-2182-7DB6-8061-E1FF9DEA406A}"/>
          </ac:spMkLst>
        </pc:spChg>
        <pc:spChg chg="add mod ord">
          <ac:chgData name="Kaua Enrico Pasti Altran" userId="4ba1b9ae-2326-4de5-88a9-fb37890b3cbc" providerId="ADAL" clId="{B05C306A-19A2-42CE-AB60-82D34F39DCF5}" dt="2023-06-09T03:32:33.297" v="719" actId="1035"/>
          <ac:spMkLst>
            <pc:docMk/>
            <pc:sldMk cId="0" sldId="256"/>
            <ac:spMk id="6" creationId="{57B5E533-099E-59A9-CFDD-9D3A8EA25C46}"/>
          </ac:spMkLst>
        </pc:spChg>
        <pc:spChg chg="mod">
          <ac:chgData name="Kaua Enrico Pasti Altran" userId="4ba1b9ae-2326-4de5-88a9-fb37890b3cbc" providerId="ADAL" clId="{B05C306A-19A2-42CE-AB60-82D34F39DCF5}" dt="2023-06-08T19:50:01.529" v="30" actId="1076"/>
          <ac:spMkLst>
            <pc:docMk/>
            <pc:sldMk cId="0" sldId="256"/>
            <ac:spMk id="4824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8T19:50:09.001" v="32" actId="1076"/>
          <ac:spMkLst>
            <pc:docMk/>
            <pc:sldMk cId="0" sldId="256"/>
            <ac:spMk id="4825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9T03:32:33.297" v="719" actId="1035"/>
          <ac:spMkLst>
            <pc:docMk/>
            <pc:sldMk cId="0" sldId="256"/>
            <ac:spMk id="4826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9T03:32:33.297" v="719" actId="1035"/>
          <ac:spMkLst>
            <pc:docMk/>
            <pc:sldMk cId="0" sldId="256"/>
            <ac:spMk id="4827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9T03:32:18.618" v="705" actId="1076"/>
          <ac:spMkLst>
            <pc:docMk/>
            <pc:sldMk cId="0" sldId="256"/>
            <ac:spMk id="4829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8T19:49:59.473" v="29" actId="1076"/>
          <ac:spMkLst>
            <pc:docMk/>
            <pc:sldMk cId="0" sldId="256"/>
            <ac:spMk id="4830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8T19:50:05.521" v="31" actId="1076"/>
          <ac:spMkLst>
            <pc:docMk/>
            <pc:sldMk cId="0" sldId="256"/>
            <ac:spMk id="4831" creationId="{00000000-0000-0000-0000-000000000000}"/>
          </ac:spMkLst>
        </pc:spChg>
        <pc:picChg chg="add mod">
          <ac:chgData name="Kaua Enrico Pasti Altran" userId="4ba1b9ae-2326-4de5-88a9-fb37890b3cbc" providerId="ADAL" clId="{B05C306A-19A2-42CE-AB60-82D34F39DCF5}" dt="2023-06-09T03:32:16.147" v="704" actId="1076"/>
          <ac:picMkLst>
            <pc:docMk/>
            <pc:sldMk cId="0" sldId="256"/>
            <ac:picMk id="3" creationId="{14D42579-FC32-EF55-FF73-A1328AD84B8C}"/>
          </ac:picMkLst>
        </pc:picChg>
      </pc:sldChg>
      <pc:sldChg chg="addSp delSp modSp mod ord modTransition">
        <pc:chgData name="Kaua Enrico Pasti Altran" userId="4ba1b9ae-2326-4de5-88a9-fb37890b3cbc" providerId="ADAL" clId="{B05C306A-19A2-42CE-AB60-82D34F39DCF5}" dt="2023-06-13T05:18:32.358" v="8217"/>
        <pc:sldMkLst>
          <pc:docMk/>
          <pc:sldMk cId="0" sldId="257"/>
        </pc:sldMkLst>
        <pc:spChg chg="add mod topLvl">
          <ac:chgData name="Kaua Enrico Pasti Altran" userId="4ba1b9ae-2326-4de5-88a9-fb37890b3cbc" providerId="ADAL" clId="{B05C306A-19A2-42CE-AB60-82D34F39DCF5}" dt="2023-06-09T04:06:48.140" v="2233" actId="165"/>
          <ac:spMkLst>
            <pc:docMk/>
            <pc:sldMk cId="0" sldId="257"/>
            <ac:spMk id="2" creationId="{0D4E4191-3FD5-7C6A-B8D4-97EF163A9135}"/>
          </ac:spMkLst>
        </pc:spChg>
        <pc:spChg chg="add mod">
          <ac:chgData name="Kaua Enrico Pasti Altran" userId="4ba1b9ae-2326-4de5-88a9-fb37890b3cbc" providerId="ADAL" clId="{B05C306A-19A2-42CE-AB60-82D34F39DCF5}" dt="2023-06-08T17:39:07.672" v="626" actId="1076"/>
          <ac:spMkLst>
            <pc:docMk/>
            <pc:sldMk cId="0" sldId="257"/>
            <ac:spMk id="5" creationId="{84C19C89-6344-4CBF-1762-488B20509263}"/>
          </ac:spMkLst>
        </pc:spChg>
        <pc:spChg chg="add mod">
          <ac:chgData name="Kaua Enrico Pasti Altran" userId="4ba1b9ae-2326-4de5-88a9-fb37890b3cbc" providerId="ADAL" clId="{B05C306A-19A2-42CE-AB60-82D34F39DCF5}" dt="2023-06-08T17:39:10.032" v="629" actId="1076"/>
          <ac:spMkLst>
            <pc:docMk/>
            <pc:sldMk cId="0" sldId="257"/>
            <ac:spMk id="6" creationId="{B4CEA322-4CC1-E63E-E5A3-01AB5EF1CBD7}"/>
          </ac:spMkLst>
        </pc:spChg>
        <pc:spChg chg="add mod">
          <ac:chgData name="Kaua Enrico Pasti Altran" userId="4ba1b9ae-2326-4de5-88a9-fb37890b3cbc" providerId="ADAL" clId="{B05C306A-19A2-42CE-AB60-82D34F39DCF5}" dt="2023-06-08T17:39:13.648" v="631" actId="1076"/>
          <ac:spMkLst>
            <pc:docMk/>
            <pc:sldMk cId="0" sldId="257"/>
            <ac:spMk id="7" creationId="{1616B43D-3B7D-945D-870F-45086705987C}"/>
          </ac:spMkLst>
        </pc:spChg>
        <pc:spChg chg="add mod">
          <ac:chgData name="Kaua Enrico Pasti Altran" userId="4ba1b9ae-2326-4de5-88a9-fb37890b3cbc" providerId="ADAL" clId="{B05C306A-19A2-42CE-AB60-82D34F39DCF5}" dt="2023-06-08T17:39:15.111" v="633" actId="1076"/>
          <ac:spMkLst>
            <pc:docMk/>
            <pc:sldMk cId="0" sldId="257"/>
            <ac:spMk id="8" creationId="{C82AB137-E858-84CA-F24A-A9E882D0D300}"/>
          </ac:spMkLst>
        </pc:spChg>
        <pc:spChg chg="add mod">
          <ac:chgData name="Kaua Enrico Pasti Altran" userId="4ba1b9ae-2326-4de5-88a9-fb37890b3cbc" providerId="ADAL" clId="{B05C306A-19A2-42CE-AB60-82D34F39DCF5}" dt="2023-06-08T17:39:24.785" v="635" actId="1076"/>
          <ac:spMkLst>
            <pc:docMk/>
            <pc:sldMk cId="0" sldId="257"/>
            <ac:spMk id="9" creationId="{039D6158-81E0-A3F1-269B-F64F98DF8811}"/>
          </ac:spMkLst>
        </pc:spChg>
        <pc:spChg chg="add mod">
          <ac:chgData name="Kaua Enrico Pasti Altran" userId="4ba1b9ae-2326-4de5-88a9-fb37890b3cbc" providerId="ADAL" clId="{B05C306A-19A2-42CE-AB60-82D34F39DCF5}" dt="2023-06-08T17:39:24.785" v="635" actId="1076"/>
          <ac:spMkLst>
            <pc:docMk/>
            <pc:sldMk cId="0" sldId="257"/>
            <ac:spMk id="10" creationId="{57EEB28B-75B8-3CDD-EA7D-2FB2C52D2A75}"/>
          </ac:spMkLst>
        </pc:spChg>
        <pc:spChg chg="add mod">
          <ac:chgData name="Kaua Enrico Pasti Altran" userId="4ba1b9ae-2326-4de5-88a9-fb37890b3cbc" providerId="ADAL" clId="{B05C306A-19A2-42CE-AB60-82D34F39DCF5}" dt="2023-06-08T17:39:27.680" v="637" actId="1076"/>
          <ac:spMkLst>
            <pc:docMk/>
            <pc:sldMk cId="0" sldId="257"/>
            <ac:spMk id="11" creationId="{98CF45EC-22ED-C729-AD8D-1A3D2D5FCB38}"/>
          </ac:spMkLst>
        </pc:spChg>
        <pc:spChg chg="add mod">
          <ac:chgData name="Kaua Enrico Pasti Altran" userId="4ba1b9ae-2326-4de5-88a9-fb37890b3cbc" providerId="ADAL" clId="{B05C306A-19A2-42CE-AB60-82D34F39DCF5}" dt="2023-06-08T17:39:28.710" v="638" actId="1076"/>
          <ac:spMkLst>
            <pc:docMk/>
            <pc:sldMk cId="0" sldId="257"/>
            <ac:spMk id="12" creationId="{98E82262-4FBF-D84B-76AC-02DD31CBFF39}"/>
          </ac:spMkLst>
        </pc:spChg>
        <pc:spChg chg="add mod">
          <ac:chgData name="Kaua Enrico Pasti Altran" userId="4ba1b9ae-2326-4de5-88a9-fb37890b3cbc" providerId="ADAL" clId="{B05C306A-19A2-42CE-AB60-82D34F39DCF5}" dt="2023-06-08T17:39:38.177" v="640" actId="1076"/>
          <ac:spMkLst>
            <pc:docMk/>
            <pc:sldMk cId="0" sldId="257"/>
            <ac:spMk id="13" creationId="{28B2D7CD-1683-B6BE-950F-19233E5DCA77}"/>
          </ac:spMkLst>
        </pc:spChg>
        <pc:spChg chg="add mod">
          <ac:chgData name="Kaua Enrico Pasti Altran" userId="4ba1b9ae-2326-4de5-88a9-fb37890b3cbc" providerId="ADAL" clId="{B05C306A-19A2-42CE-AB60-82D34F39DCF5}" dt="2023-06-08T17:39:40.520" v="641" actId="1076"/>
          <ac:spMkLst>
            <pc:docMk/>
            <pc:sldMk cId="0" sldId="257"/>
            <ac:spMk id="14" creationId="{DE2E9B6C-77DC-213A-9776-7EABB7A19BC4}"/>
          </ac:spMkLst>
        </pc:spChg>
        <pc:spChg chg="mod">
          <ac:chgData name="Kaua Enrico Pasti Altran" userId="4ba1b9ae-2326-4de5-88a9-fb37890b3cbc" providerId="ADAL" clId="{B05C306A-19A2-42CE-AB60-82D34F39DCF5}" dt="2023-06-08T17:39:01.415" v="622" actId="14100"/>
          <ac:spMkLst>
            <pc:docMk/>
            <pc:sldMk cId="0" sldId="257"/>
            <ac:spMk id="4836" creationId="{00000000-0000-0000-0000-000000000000}"/>
          </ac:spMkLst>
        </pc:spChg>
        <pc:spChg chg="mod ord topLvl">
          <ac:chgData name="Kaua Enrico Pasti Altran" userId="4ba1b9ae-2326-4de5-88a9-fb37890b3cbc" providerId="ADAL" clId="{B05C306A-19A2-42CE-AB60-82D34F39DCF5}" dt="2023-06-09T04:06:48.140" v="2233" actId="165"/>
          <ac:spMkLst>
            <pc:docMk/>
            <pc:sldMk cId="0" sldId="257"/>
            <ac:spMk id="4837" creationId="{00000000-0000-0000-0000-000000000000}"/>
          </ac:spMkLst>
        </pc:spChg>
        <pc:spChg chg="del mod">
          <ac:chgData name="Kaua Enrico Pasti Altran" userId="4ba1b9ae-2326-4de5-88a9-fb37890b3cbc" providerId="ADAL" clId="{B05C306A-19A2-42CE-AB60-82D34F39DCF5}" dt="2023-06-08T17:38:08.311" v="601" actId="478"/>
          <ac:spMkLst>
            <pc:docMk/>
            <pc:sldMk cId="0" sldId="257"/>
            <ac:spMk id="4838" creationId="{00000000-0000-0000-0000-000000000000}"/>
          </ac:spMkLst>
        </pc:spChg>
        <pc:spChg chg="del mod">
          <ac:chgData name="Kaua Enrico Pasti Altran" userId="4ba1b9ae-2326-4de5-88a9-fb37890b3cbc" providerId="ADAL" clId="{B05C306A-19A2-42CE-AB60-82D34F39DCF5}" dt="2023-06-08T17:38:09.197" v="602" actId="478"/>
          <ac:spMkLst>
            <pc:docMk/>
            <pc:sldMk cId="0" sldId="257"/>
            <ac:spMk id="4839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8T17:39:03.950" v="623" actId="1076"/>
          <ac:spMkLst>
            <pc:docMk/>
            <pc:sldMk cId="0" sldId="257"/>
            <ac:spMk id="4841" creationId="{00000000-0000-0000-0000-000000000000}"/>
          </ac:spMkLst>
        </pc:spChg>
        <pc:grpChg chg="add del mod">
          <ac:chgData name="Kaua Enrico Pasti Altran" userId="4ba1b9ae-2326-4de5-88a9-fb37890b3cbc" providerId="ADAL" clId="{B05C306A-19A2-42CE-AB60-82D34F39DCF5}" dt="2023-06-09T04:06:48.140" v="2233" actId="165"/>
          <ac:grpSpMkLst>
            <pc:docMk/>
            <pc:sldMk cId="0" sldId="257"/>
            <ac:grpSpMk id="4" creationId="{1640A349-7648-40DC-3E1A-7C9C8F52BDA5}"/>
          </ac:grpSpMkLst>
        </pc:grpChg>
        <pc:graphicFrameChg chg="mod modGraphic">
          <ac:chgData name="Kaua Enrico Pasti Altran" userId="4ba1b9ae-2326-4de5-88a9-fb37890b3cbc" providerId="ADAL" clId="{B05C306A-19A2-42CE-AB60-82D34F39DCF5}" dt="2023-06-09T03:32:43.311" v="731" actId="1036"/>
          <ac:graphicFrameMkLst>
            <pc:docMk/>
            <pc:sldMk cId="0" sldId="257"/>
            <ac:graphicFrameMk id="4840" creationId="{00000000-0000-0000-0000-000000000000}"/>
          </ac:graphicFrameMkLst>
        </pc:graphicFrameChg>
        <pc:picChg chg="add mod topLvl">
          <ac:chgData name="Kaua Enrico Pasti Altran" userId="4ba1b9ae-2326-4de5-88a9-fb37890b3cbc" providerId="ADAL" clId="{B05C306A-19A2-42CE-AB60-82D34F39DCF5}" dt="2023-06-09T04:06:48.140" v="2233" actId="165"/>
          <ac:picMkLst>
            <pc:docMk/>
            <pc:sldMk cId="0" sldId="257"/>
            <ac:picMk id="3" creationId="{5779A840-F667-BF78-CCF0-409B28B08588}"/>
          </ac:picMkLst>
        </pc:picChg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58"/>
        </pc:sldMkLst>
      </pc:sldChg>
      <pc:sldChg chg="addSp delSp modSp mod ord modTransition modClrScheme chgLayout modNotes">
        <pc:chgData name="Kaua Enrico Pasti Altran" userId="4ba1b9ae-2326-4de5-88a9-fb37890b3cbc" providerId="ADAL" clId="{B05C306A-19A2-42CE-AB60-82D34F39DCF5}" dt="2023-06-13T05:18:32.358" v="8217"/>
        <pc:sldMkLst>
          <pc:docMk/>
          <pc:sldMk cId="0" sldId="259"/>
        </pc:sldMkLst>
        <pc:spChg chg="add mod">
          <ac:chgData name="Kaua Enrico Pasti Altran" userId="4ba1b9ae-2326-4de5-88a9-fb37890b3cbc" providerId="ADAL" clId="{B05C306A-19A2-42CE-AB60-82D34F39DCF5}" dt="2023-06-11T18:00:07.723" v="4176" actId="1076"/>
          <ac:spMkLst>
            <pc:docMk/>
            <pc:sldMk cId="0" sldId="259"/>
            <ac:spMk id="2" creationId="{77B04F4F-0EFA-347D-5FD4-AB61B32F4461}"/>
          </ac:spMkLst>
        </pc:spChg>
        <pc:spChg chg="add mod">
          <ac:chgData name="Kaua Enrico Pasti Altran" userId="4ba1b9ae-2326-4de5-88a9-fb37890b3cbc" providerId="ADAL" clId="{B05C306A-19A2-42CE-AB60-82D34F39DCF5}" dt="2023-06-09T05:34:36.743" v="2869" actId="1076"/>
          <ac:spMkLst>
            <pc:docMk/>
            <pc:sldMk cId="0" sldId="259"/>
            <ac:spMk id="3" creationId="{A95206DB-5044-1A0A-EE95-F7963CD89D57}"/>
          </ac:spMkLst>
        </pc:spChg>
        <pc:spChg chg="add mod">
          <ac:chgData name="Kaua Enrico Pasti Altran" userId="4ba1b9ae-2326-4de5-88a9-fb37890b3cbc" providerId="ADAL" clId="{B05C306A-19A2-42CE-AB60-82D34F39DCF5}" dt="2023-06-09T05:34:36.743" v="2869" actId="1076"/>
          <ac:spMkLst>
            <pc:docMk/>
            <pc:sldMk cId="0" sldId="259"/>
            <ac:spMk id="4" creationId="{B40E6079-1FA9-1DAC-E624-505C7B1673C1}"/>
          </ac:spMkLst>
        </pc:spChg>
        <pc:spChg chg="add mod">
          <ac:chgData name="Kaua Enrico Pasti Altran" userId="4ba1b9ae-2326-4de5-88a9-fb37890b3cbc" providerId="ADAL" clId="{B05C306A-19A2-42CE-AB60-82D34F39DCF5}" dt="2023-06-09T05:34:36.743" v="2869" actId="1076"/>
          <ac:spMkLst>
            <pc:docMk/>
            <pc:sldMk cId="0" sldId="259"/>
            <ac:spMk id="5" creationId="{43FE0476-669A-3869-B192-F7FD28EF1FDC}"/>
          </ac:spMkLst>
        </pc:spChg>
        <pc:spChg chg="add mod">
          <ac:chgData name="Kaua Enrico Pasti Altran" userId="4ba1b9ae-2326-4de5-88a9-fb37890b3cbc" providerId="ADAL" clId="{B05C306A-19A2-42CE-AB60-82D34F39DCF5}" dt="2023-06-10T01:49:12.445" v="3804" actId="207"/>
          <ac:spMkLst>
            <pc:docMk/>
            <pc:sldMk cId="0" sldId="259"/>
            <ac:spMk id="6" creationId="{E5923628-51AA-F201-7A7D-FA685CF9D3AA}"/>
          </ac:spMkLst>
        </pc:spChg>
        <pc:spChg chg="mod">
          <ac:chgData name="Kaua Enrico Pasti Altran" userId="4ba1b9ae-2326-4de5-88a9-fb37890b3cbc" providerId="ADAL" clId="{B05C306A-19A2-42CE-AB60-82D34F39DCF5}" dt="2023-06-11T17:57:52.464" v="4104" actId="207"/>
          <ac:spMkLst>
            <pc:docMk/>
            <pc:sldMk cId="0" sldId="259"/>
            <ac:spMk id="7" creationId="{61E46E9D-EAC3-1999-D10A-096B17D815E4}"/>
          </ac:spMkLst>
        </pc:spChg>
        <pc:spChg chg="mod">
          <ac:chgData name="Kaua Enrico Pasti Altran" userId="4ba1b9ae-2326-4de5-88a9-fb37890b3cbc" providerId="ADAL" clId="{B05C306A-19A2-42CE-AB60-82D34F39DCF5}" dt="2023-06-11T17:57:20.602" v="4101" actId="1076"/>
          <ac:spMkLst>
            <pc:docMk/>
            <pc:sldMk cId="0" sldId="259"/>
            <ac:spMk id="8" creationId="{7A3605A7-9C0D-0C28-54A2-B19593869E45}"/>
          </ac:spMkLst>
        </pc:spChg>
        <pc:spChg chg="mod">
          <ac:chgData name="Kaua Enrico Pasti Altran" userId="4ba1b9ae-2326-4de5-88a9-fb37890b3cbc" providerId="ADAL" clId="{B05C306A-19A2-42CE-AB60-82D34F39DCF5}" dt="2023-06-11T17:57:13.588" v="4098" actId="164"/>
          <ac:spMkLst>
            <pc:docMk/>
            <pc:sldMk cId="0" sldId="259"/>
            <ac:spMk id="9" creationId="{95E043A9-3760-53C1-F60D-067020D4260B}"/>
          </ac:spMkLst>
        </pc:spChg>
        <pc:spChg chg="mod">
          <ac:chgData name="Kaua Enrico Pasti Altran" userId="4ba1b9ae-2326-4de5-88a9-fb37890b3cbc" providerId="ADAL" clId="{B05C306A-19A2-42CE-AB60-82D34F39DCF5}" dt="2023-06-11T17:57:43.397" v="4103" actId="207"/>
          <ac:spMkLst>
            <pc:docMk/>
            <pc:sldMk cId="0" sldId="259"/>
            <ac:spMk id="11" creationId="{BD2F4BB0-B14D-238A-0CDF-41AC08A5BB27}"/>
          </ac:spMkLst>
        </pc:spChg>
        <pc:spChg chg="mod">
          <ac:chgData name="Kaua Enrico Pasti Altran" userId="4ba1b9ae-2326-4de5-88a9-fb37890b3cbc" providerId="ADAL" clId="{B05C306A-19A2-42CE-AB60-82D34F39DCF5}" dt="2023-06-11T18:22:58.170" v="4311" actId="1076"/>
          <ac:spMkLst>
            <pc:docMk/>
            <pc:sldMk cId="0" sldId="259"/>
            <ac:spMk id="12" creationId="{E4AB5972-6AC2-3BB9-DA76-DEA235500585}"/>
          </ac:spMkLst>
        </pc:spChg>
        <pc:spChg chg="mod">
          <ac:chgData name="Kaua Enrico Pasti Altran" userId="4ba1b9ae-2326-4de5-88a9-fb37890b3cbc" providerId="ADAL" clId="{B05C306A-19A2-42CE-AB60-82D34F39DCF5}" dt="2023-06-11T18:02:26.243" v="4212" actId="164"/>
          <ac:spMkLst>
            <pc:docMk/>
            <pc:sldMk cId="0" sldId="259"/>
            <ac:spMk id="14" creationId="{BDBBE7F4-6EC1-5CAE-A9AD-71EB9D46AEE6}"/>
          </ac:spMkLst>
        </pc:spChg>
        <pc:spChg chg="mod">
          <ac:chgData name="Kaua Enrico Pasti Altran" userId="4ba1b9ae-2326-4de5-88a9-fb37890b3cbc" providerId="ADAL" clId="{B05C306A-19A2-42CE-AB60-82D34F39DCF5}" dt="2023-06-11T18:02:26.243" v="4212" actId="164"/>
          <ac:spMkLst>
            <pc:docMk/>
            <pc:sldMk cId="0" sldId="259"/>
            <ac:spMk id="15" creationId="{DFF38729-FE01-97DD-BCE5-DBCF68F408B9}"/>
          </ac:spMkLst>
        </pc:spChg>
        <pc:spChg chg="mod">
          <ac:chgData name="Kaua Enrico Pasti Altran" userId="4ba1b9ae-2326-4de5-88a9-fb37890b3cbc" providerId="ADAL" clId="{B05C306A-19A2-42CE-AB60-82D34F39DCF5}" dt="2023-06-11T18:02:26.243" v="4212" actId="164"/>
          <ac:spMkLst>
            <pc:docMk/>
            <pc:sldMk cId="0" sldId="259"/>
            <ac:spMk id="16" creationId="{883C3760-D3F0-B68A-1DCB-7F34F9CBFDEB}"/>
          </ac:spMkLst>
        </pc:spChg>
        <pc:spChg chg="mod ord">
          <ac:chgData name="Kaua Enrico Pasti Altran" userId="4ba1b9ae-2326-4de5-88a9-fb37890b3cbc" providerId="ADAL" clId="{B05C306A-19A2-42CE-AB60-82D34F39DCF5}" dt="2023-06-10T00:37:34.335" v="2925" actId="1037"/>
          <ac:spMkLst>
            <pc:docMk/>
            <pc:sldMk cId="0" sldId="259"/>
            <ac:spMk id="4876" creationId="{00000000-0000-0000-0000-000000000000}"/>
          </ac:spMkLst>
        </pc:spChg>
        <pc:spChg chg="mod ord">
          <ac:chgData name="Kaua Enrico Pasti Altran" userId="4ba1b9ae-2326-4de5-88a9-fb37890b3cbc" providerId="ADAL" clId="{B05C306A-19A2-42CE-AB60-82D34F39DCF5}" dt="2023-06-11T17:57:59.565" v="4105" actId="207"/>
          <ac:spMkLst>
            <pc:docMk/>
            <pc:sldMk cId="0" sldId="259"/>
            <ac:spMk id="4877" creationId="{00000000-0000-0000-0000-000000000000}"/>
          </ac:spMkLst>
        </pc:spChg>
        <pc:grpChg chg="add mod">
          <ac:chgData name="Kaua Enrico Pasti Altran" userId="4ba1b9ae-2326-4de5-88a9-fb37890b3cbc" providerId="ADAL" clId="{B05C306A-19A2-42CE-AB60-82D34F39DCF5}" dt="2023-06-11T17:57:17.450" v="4100" actId="1076"/>
          <ac:grpSpMkLst>
            <pc:docMk/>
            <pc:sldMk cId="0" sldId="259"/>
            <ac:grpSpMk id="6" creationId="{4F71FFBA-99B7-94C2-5EFB-0A7AD0B0F478}"/>
          </ac:grpSpMkLst>
        </pc:grpChg>
        <pc:grpChg chg="add mod">
          <ac:chgData name="Kaua Enrico Pasti Altran" userId="4ba1b9ae-2326-4de5-88a9-fb37890b3cbc" providerId="ADAL" clId="{B05C306A-19A2-42CE-AB60-82D34F39DCF5}" dt="2023-06-11T18:22:52.171" v="4310" actId="1076"/>
          <ac:grpSpMkLst>
            <pc:docMk/>
            <pc:sldMk cId="0" sldId="259"/>
            <ac:grpSpMk id="10" creationId="{60057938-1E76-BBC9-BFEF-A3AE8A663A2C}"/>
          </ac:grpSpMkLst>
        </pc:grpChg>
        <pc:picChg chg="add mod modCrop">
          <ac:chgData name="Kaua Enrico Pasti Altran" userId="4ba1b9ae-2326-4de5-88a9-fb37890b3cbc" providerId="ADAL" clId="{B05C306A-19A2-42CE-AB60-82D34F39DCF5}" dt="2023-06-11T18:22:49.842" v="4309" actId="1076"/>
          <ac:picMkLst>
            <pc:docMk/>
            <pc:sldMk cId="0" sldId="259"/>
            <ac:picMk id="17" creationId="{FAA9529A-D6AB-BCC4-FDBE-F8DA6FD71722}"/>
          </ac:picMkLst>
        </pc:picChg>
        <pc:picChg chg="add mod">
          <ac:chgData name="Kaua Enrico Pasti Altran" userId="4ba1b9ae-2326-4de5-88a9-fb37890b3cbc" providerId="ADAL" clId="{B05C306A-19A2-42CE-AB60-82D34F39DCF5}" dt="2023-06-11T18:22:49.842" v="4309" actId="1076"/>
          <ac:picMkLst>
            <pc:docMk/>
            <pc:sldMk cId="0" sldId="259"/>
            <ac:picMk id="1026" creationId="{BEB8517B-D222-5447-91E3-77F94E026E50}"/>
          </ac:picMkLst>
        </pc:picChg>
        <pc:picChg chg="add del mod">
          <ac:chgData name="Kaua Enrico Pasti Altran" userId="4ba1b9ae-2326-4de5-88a9-fb37890b3cbc" providerId="ADAL" clId="{B05C306A-19A2-42CE-AB60-82D34F39DCF5}" dt="2023-06-11T18:18:59.715" v="4231" actId="21"/>
          <ac:picMkLst>
            <pc:docMk/>
            <pc:sldMk cId="0" sldId="259"/>
            <ac:picMk id="1028" creationId="{DCD974BE-DADB-4ED6-EFF2-790139248A0F}"/>
          </ac:picMkLst>
        </pc:picChg>
      </pc:sldChg>
      <pc:sldChg chg="addSp delSp modSp mod ord modTransition modNotes">
        <pc:chgData name="Kaua Enrico Pasti Altran" userId="4ba1b9ae-2326-4de5-88a9-fb37890b3cbc" providerId="ADAL" clId="{B05C306A-19A2-42CE-AB60-82D34F39DCF5}" dt="2023-06-13T05:18:32.358" v="8217"/>
        <pc:sldMkLst>
          <pc:docMk/>
          <pc:sldMk cId="0" sldId="260"/>
        </pc:sldMkLst>
        <pc:spChg chg="mod">
          <ac:chgData name="Kaua Enrico Pasti Altran" userId="4ba1b9ae-2326-4de5-88a9-fb37890b3cbc" providerId="ADAL" clId="{B05C306A-19A2-42CE-AB60-82D34F39DCF5}" dt="2023-06-12T01:03:04.270" v="5339" actId="14100"/>
          <ac:spMkLst>
            <pc:docMk/>
            <pc:sldMk cId="0" sldId="260"/>
            <ac:spMk id="4886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01:15:31.155" v="5619" actId="113"/>
          <ac:spMkLst>
            <pc:docMk/>
            <pc:sldMk cId="0" sldId="260"/>
            <ac:spMk id="4887" creationId="{00000000-0000-0000-0000-000000000000}"/>
          </ac:spMkLst>
        </pc:spChg>
        <pc:picChg chg="add del mod">
          <ac:chgData name="Kaua Enrico Pasti Altran" userId="4ba1b9ae-2326-4de5-88a9-fb37890b3cbc" providerId="ADAL" clId="{B05C306A-19A2-42CE-AB60-82D34F39DCF5}" dt="2023-06-12T01:02:25.875" v="5331" actId="478"/>
          <ac:picMkLst>
            <pc:docMk/>
            <pc:sldMk cId="0" sldId="260"/>
            <ac:picMk id="3" creationId="{4EB332D8-F1F8-A294-65C3-478A4D7A7F0B}"/>
          </ac:picMkLst>
        </pc:picChg>
        <pc:picChg chg="add del mod">
          <ac:chgData name="Kaua Enrico Pasti Altran" userId="4ba1b9ae-2326-4de5-88a9-fb37890b3cbc" providerId="ADAL" clId="{B05C306A-19A2-42CE-AB60-82D34F39DCF5}" dt="2023-06-12T01:13:05.391" v="5433" actId="478"/>
          <ac:picMkLst>
            <pc:docMk/>
            <pc:sldMk cId="0" sldId="260"/>
            <ac:picMk id="5" creationId="{CDCF159D-0DC1-5524-55D1-372AD333586C}"/>
          </ac:picMkLst>
        </pc:picChg>
        <pc:picChg chg="add mod">
          <ac:chgData name="Kaua Enrico Pasti Altran" userId="4ba1b9ae-2326-4de5-88a9-fb37890b3cbc" providerId="ADAL" clId="{B05C306A-19A2-42CE-AB60-82D34F39DCF5}" dt="2023-06-12T01:14:48.071" v="5611" actId="14100"/>
          <ac:picMkLst>
            <pc:docMk/>
            <pc:sldMk cId="0" sldId="260"/>
            <ac:picMk id="7" creationId="{E5A323F9-28FD-2F3E-E43C-DC41E19B9F34}"/>
          </ac:picMkLst>
        </pc:picChg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61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1004826106" sldId="262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63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64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65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66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1452998405" sldId="267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68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69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560705410" sldId="270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71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72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73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74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75"/>
        </pc:sldMkLst>
      </pc:sldChg>
      <pc:sldChg chg="addSp modSp mod ord modTransition modNotes">
        <pc:chgData name="Kaua Enrico Pasti Altran" userId="4ba1b9ae-2326-4de5-88a9-fb37890b3cbc" providerId="ADAL" clId="{B05C306A-19A2-42CE-AB60-82D34F39DCF5}" dt="2023-06-13T05:18:32.358" v="8217"/>
        <pc:sldMkLst>
          <pc:docMk/>
          <pc:sldMk cId="0" sldId="276"/>
        </pc:sldMkLst>
        <pc:spChg chg="add mod">
          <ac:chgData name="Kaua Enrico Pasti Altran" userId="4ba1b9ae-2326-4de5-88a9-fb37890b3cbc" providerId="ADAL" clId="{B05C306A-19A2-42CE-AB60-82D34F39DCF5}" dt="2023-06-13T01:13:48.537" v="7917" actId="1076"/>
          <ac:spMkLst>
            <pc:docMk/>
            <pc:sldMk cId="0" sldId="276"/>
            <ac:spMk id="2" creationId="{AD069B4E-1904-4902-24EC-2A262D80B9DE}"/>
          </ac:spMkLst>
        </pc:spChg>
        <pc:spChg chg="mod">
          <ac:chgData name="Kaua Enrico Pasti Altran" userId="4ba1b9ae-2326-4de5-88a9-fb37890b3cbc" providerId="ADAL" clId="{B05C306A-19A2-42CE-AB60-82D34F39DCF5}" dt="2023-06-13T01:13:50.833" v="7918" actId="1076"/>
          <ac:spMkLst>
            <pc:docMk/>
            <pc:sldMk cId="0" sldId="276"/>
            <ac:spMk id="5533" creationId="{00000000-0000-0000-0000-000000000000}"/>
          </ac:spMkLst>
        </pc:spChg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77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78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79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0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1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2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3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4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5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6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7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8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89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0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1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2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3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4"/>
        </pc:sldMkLst>
      </pc:sldChg>
      <pc:sldChg chg="del modTransition modNotes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5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6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7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8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299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0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1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2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3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4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5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6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7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8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09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10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11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12"/>
        </pc:sldMkLst>
      </pc:sldChg>
      <pc:sldChg chg="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0" sldId="313"/>
        </pc:sldMkLst>
      </pc:sldChg>
      <pc:sldChg chg="addSp delSp modSp add mod ord modTransition">
        <pc:chgData name="Kaua Enrico Pasti Altran" userId="4ba1b9ae-2326-4de5-88a9-fb37890b3cbc" providerId="ADAL" clId="{B05C306A-19A2-42CE-AB60-82D34F39DCF5}" dt="2023-06-13T05:18:32.358" v="8217"/>
        <pc:sldMkLst>
          <pc:docMk/>
          <pc:sldMk cId="1246026055" sldId="314"/>
        </pc:sldMkLst>
        <pc:spChg chg="add del mod">
          <ac:chgData name="Kaua Enrico Pasti Altran" userId="4ba1b9ae-2326-4de5-88a9-fb37890b3cbc" providerId="ADAL" clId="{B05C306A-19A2-42CE-AB60-82D34F39DCF5}" dt="2023-06-09T03:54:22.273" v="2164" actId="478"/>
          <ac:spMkLst>
            <pc:docMk/>
            <pc:sldMk cId="1246026055" sldId="314"/>
            <ac:spMk id="3" creationId="{1339D131-80B2-C7C0-84FE-2D1C2DD2447C}"/>
          </ac:spMkLst>
        </pc:spChg>
        <pc:spChg chg="add del mod">
          <ac:chgData name="Kaua Enrico Pasti Altran" userId="4ba1b9ae-2326-4de5-88a9-fb37890b3cbc" providerId="ADAL" clId="{B05C306A-19A2-42CE-AB60-82D34F39DCF5}" dt="2023-06-09T03:54:24.482" v="2166" actId="478"/>
          <ac:spMkLst>
            <pc:docMk/>
            <pc:sldMk cId="1246026055" sldId="314"/>
            <ac:spMk id="5" creationId="{EB1F584D-F76B-A452-1FFD-B8D7DC794AC6}"/>
          </ac:spMkLst>
        </pc:spChg>
        <pc:spChg chg="add mod">
          <ac:chgData name="Kaua Enrico Pasti Altran" userId="4ba1b9ae-2326-4de5-88a9-fb37890b3cbc" providerId="ADAL" clId="{B05C306A-19A2-42CE-AB60-82D34F39DCF5}" dt="2023-06-09T05:34:26.905" v="2867" actId="1076"/>
          <ac:spMkLst>
            <pc:docMk/>
            <pc:sldMk cId="1246026055" sldId="314"/>
            <ac:spMk id="6" creationId="{83C9BD42-5BEC-60B0-0160-44595A115E13}"/>
          </ac:spMkLst>
        </pc:spChg>
        <pc:spChg chg="add mod">
          <ac:chgData name="Kaua Enrico Pasti Altran" userId="4ba1b9ae-2326-4de5-88a9-fb37890b3cbc" providerId="ADAL" clId="{B05C306A-19A2-42CE-AB60-82D34F39DCF5}" dt="2023-06-09T05:34:26.905" v="2867" actId="1076"/>
          <ac:spMkLst>
            <pc:docMk/>
            <pc:sldMk cId="1246026055" sldId="314"/>
            <ac:spMk id="7" creationId="{0572C964-42DA-E597-7106-666D8313255A}"/>
          </ac:spMkLst>
        </pc:spChg>
        <pc:spChg chg="add mod">
          <ac:chgData name="Kaua Enrico Pasti Altran" userId="4ba1b9ae-2326-4de5-88a9-fb37890b3cbc" providerId="ADAL" clId="{B05C306A-19A2-42CE-AB60-82D34F39DCF5}" dt="2023-06-09T05:34:26.905" v="2867" actId="1076"/>
          <ac:spMkLst>
            <pc:docMk/>
            <pc:sldMk cId="1246026055" sldId="314"/>
            <ac:spMk id="8" creationId="{3BD01830-1780-E59A-4113-AD6369482BDF}"/>
          </ac:spMkLst>
        </pc:spChg>
        <pc:spChg chg="mod">
          <ac:chgData name="Kaua Enrico Pasti Altran" userId="4ba1b9ae-2326-4de5-88a9-fb37890b3cbc" providerId="ADAL" clId="{B05C306A-19A2-42CE-AB60-82D34F39DCF5}" dt="2023-06-11T17:47:01.431" v="4025" actId="1036"/>
          <ac:spMkLst>
            <pc:docMk/>
            <pc:sldMk cId="1246026055" sldId="314"/>
            <ac:spMk id="4982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1T17:54:26.106" v="4049" actId="1076"/>
          <ac:spMkLst>
            <pc:docMk/>
            <pc:sldMk cId="1246026055" sldId="314"/>
            <ac:spMk id="4983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1T17:54:57.527" v="4056" actId="242"/>
          <ac:spMkLst>
            <pc:docMk/>
            <pc:sldMk cId="1246026055" sldId="314"/>
            <ac:spMk id="4984" creationId="{00000000-0000-0000-0000-000000000000}"/>
          </ac:spMkLst>
        </pc:spChg>
        <pc:spChg chg="del mod">
          <ac:chgData name="Kaua Enrico Pasti Altran" userId="4ba1b9ae-2326-4de5-88a9-fb37890b3cbc" providerId="ADAL" clId="{B05C306A-19A2-42CE-AB60-82D34F39DCF5}" dt="2023-06-09T03:54:23.449" v="2165" actId="478"/>
          <ac:spMkLst>
            <pc:docMk/>
            <pc:sldMk cId="1246026055" sldId="314"/>
            <ac:spMk id="4985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3:54:20.960" v="2163" actId="478"/>
          <ac:spMkLst>
            <pc:docMk/>
            <pc:sldMk cId="1246026055" sldId="314"/>
            <ac:spMk id="4986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1T17:54:38.769" v="4053" actId="1076"/>
          <ac:spMkLst>
            <pc:docMk/>
            <pc:sldMk cId="1246026055" sldId="314"/>
            <ac:spMk id="4987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1T17:54:57.527" v="4056" actId="242"/>
          <ac:spMkLst>
            <pc:docMk/>
            <pc:sldMk cId="1246026055" sldId="314"/>
            <ac:spMk id="4988" creationId="{00000000-0000-0000-0000-000000000000}"/>
          </ac:spMkLst>
        </pc:spChg>
        <pc:spChg chg="del mod">
          <ac:chgData name="Kaua Enrico Pasti Altran" userId="4ba1b9ae-2326-4de5-88a9-fb37890b3cbc" providerId="ADAL" clId="{B05C306A-19A2-42CE-AB60-82D34F39DCF5}" dt="2023-06-11T17:46:38.322" v="4003" actId="478"/>
          <ac:spMkLst>
            <pc:docMk/>
            <pc:sldMk cId="1246026055" sldId="314"/>
            <ac:spMk id="4989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9T03:55:19.040" v="2227" actId="408"/>
          <ac:spMkLst>
            <pc:docMk/>
            <pc:sldMk cId="1246026055" sldId="314"/>
            <ac:spMk id="4990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3:54:25.438" v="2167" actId="478"/>
          <ac:spMkLst>
            <pc:docMk/>
            <pc:sldMk cId="1246026055" sldId="314"/>
            <ac:spMk id="4991" creationId="{00000000-0000-0000-0000-000000000000}"/>
          </ac:spMkLst>
        </pc:spChg>
        <pc:grpChg chg="del">
          <ac:chgData name="Kaua Enrico Pasti Altran" userId="4ba1b9ae-2326-4de5-88a9-fb37890b3cbc" providerId="ADAL" clId="{B05C306A-19A2-42CE-AB60-82D34F39DCF5}" dt="2023-06-09T02:00:47.877" v="698" actId="478"/>
          <ac:grpSpMkLst>
            <pc:docMk/>
            <pc:sldMk cId="1246026055" sldId="314"/>
            <ac:grpSpMk id="4999" creationId="{00000000-0000-0000-0000-000000000000}"/>
          </ac:grpSpMkLst>
        </pc:grpChg>
        <pc:grpChg chg="del">
          <ac:chgData name="Kaua Enrico Pasti Altran" userId="4ba1b9ae-2326-4de5-88a9-fb37890b3cbc" providerId="ADAL" clId="{B05C306A-19A2-42CE-AB60-82D34F39DCF5}" dt="2023-06-09T02:00:49.837" v="699" actId="478"/>
          <ac:grpSpMkLst>
            <pc:docMk/>
            <pc:sldMk cId="1246026055" sldId="314"/>
            <ac:grpSpMk id="5003" creationId="{00000000-0000-0000-0000-000000000000}"/>
          </ac:grpSpMkLst>
        </pc:grpChg>
        <pc:grpChg chg="del">
          <ac:chgData name="Kaua Enrico Pasti Altran" userId="4ba1b9ae-2326-4de5-88a9-fb37890b3cbc" providerId="ADAL" clId="{B05C306A-19A2-42CE-AB60-82D34F39DCF5}" dt="2023-06-09T03:54:26.196" v="2168" actId="478"/>
          <ac:grpSpMkLst>
            <pc:docMk/>
            <pc:sldMk cId="1246026055" sldId="314"/>
            <ac:grpSpMk id="5031" creationId="{00000000-0000-0000-0000-000000000000}"/>
          </ac:grpSpMkLst>
        </pc:grpChg>
        <pc:picChg chg="add mod modCrop">
          <ac:chgData name="Kaua Enrico Pasti Altran" userId="4ba1b9ae-2326-4de5-88a9-fb37890b3cbc" providerId="ADAL" clId="{B05C306A-19A2-42CE-AB60-82D34F39DCF5}" dt="2023-06-11T17:53:51.809" v="4041" actId="1076"/>
          <ac:picMkLst>
            <pc:docMk/>
            <pc:sldMk cId="1246026055" sldId="314"/>
            <ac:picMk id="3" creationId="{80AB196E-54CF-83D9-C73F-086FC3779FDD}"/>
          </ac:picMkLst>
        </pc:picChg>
        <pc:picChg chg="add mod modCrop">
          <ac:chgData name="Kaua Enrico Pasti Altran" userId="4ba1b9ae-2326-4de5-88a9-fb37890b3cbc" providerId="ADAL" clId="{B05C306A-19A2-42CE-AB60-82D34F39DCF5}" dt="2023-06-11T17:53:58.889" v="4043" actId="1076"/>
          <ac:picMkLst>
            <pc:docMk/>
            <pc:sldMk cId="1246026055" sldId="314"/>
            <ac:picMk id="5" creationId="{B93C0742-6BBB-4AC6-9F79-0626D8D7E10E}"/>
          </ac:picMkLst>
        </pc:picChg>
      </pc:sldChg>
      <pc:sldChg chg="addSp delSp modSp add mod ord modTransition">
        <pc:chgData name="Kaua Enrico Pasti Altran" userId="4ba1b9ae-2326-4de5-88a9-fb37890b3cbc" providerId="ADAL" clId="{B05C306A-19A2-42CE-AB60-82D34F39DCF5}" dt="2023-06-13T05:18:32.358" v="8217"/>
        <pc:sldMkLst>
          <pc:docMk/>
          <pc:sldMk cId="1605699203" sldId="315"/>
        </pc:sldMkLst>
        <pc:spChg chg="del mod">
          <ac:chgData name="Kaua Enrico Pasti Altran" userId="4ba1b9ae-2326-4de5-88a9-fb37890b3cbc" providerId="ADAL" clId="{B05C306A-19A2-42CE-AB60-82D34F39DCF5}" dt="2023-06-11T18:45:05.833" v="4679" actId="478"/>
          <ac:spMkLst>
            <pc:docMk/>
            <pc:sldMk cId="1605699203" sldId="315"/>
            <ac:spMk id="2" creationId="{77B04F4F-0EFA-347D-5FD4-AB61B32F4461}"/>
          </ac:spMkLst>
        </pc:spChg>
        <pc:spChg chg="add mod">
          <ac:chgData name="Kaua Enrico Pasti Altran" userId="4ba1b9ae-2326-4de5-88a9-fb37890b3cbc" providerId="ADAL" clId="{B05C306A-19A2-42CE-AB60-82D34F39DCF5}" dt="2023-06-11T18:49:02.865" v="4750" actId="1035"/>
          <ac:spMkLst>
            <pc:docMk/>
            <pc:sldMk cId="1605699203" sldId="315"/>
            <ac:spMk id="3" creationId="{5B39CB1A-B92F-2F45-B757-9E625E7BA7BD}"/>
          </ac:spMkLst>
        </pc:spChg>
        <pc:spChg chg="add del mod">
          <ac:chgData name="Kaua Enrico Pasti Altran" userId="4ba1b9ae-2326-4de5-88a9-fb37890b3cbc" providerId="ADAL" clId="{B05C306A-19A2-42CE-AB60-82D34F39DCF5}" dt="2023-06-09T04:41:12.409" v="2855" actId="478"/>
          <ac:spMkLst>
            <pc:docMk/>
            <pc:sldMk cId="1605699203" sldId="315"/>
            <ac:spMk id="4" creationId="{CF94549F-A438-4F89-EA93-89FC84512A55}"/>
          </ac:spMkLst>
        </pc:spChg>
        <pc:spChg chg="add mod">
          <ac:chgData name="Kaua Enrico Pasti Altran" userId="4ba1b9ae-2326-4de5-88a9-fb37890b3cbc" providerId="ADAL" clId="{B05C306A-19A2-42CE-AB60-82D34F39DCF5}" dt="2023-06-11T18:43:44.464" v="4564" actId="14100"/>
          <ac:spMkLst>
            <pc:docMk/>
            <pc:sldMk cId="1605699203" sldId="315"/>
            <ac:spMk id="5" creationId="{3373AF2E-CB38-4B24-1756-0A6643CE7C3E}"/>
          </ac:spMkLst>
        </pc:spChg>
        <pc:spChg chg="add mod">
          <ac:chgData name="Kaua Enrico Pasti Altran" userId="4ba1b9ae-2326-4de5-88a9-fb37890b3cbc" providerId="ADAL" clId="{B05C306A-19A2-42CE-AB60-82D34F39DCF5}" dt="2023-06-09T05:34:40.047" v="2871" actId="1076"/>
          <ac:spMkLst>
            <pc:docMk/>
            <pc:sldMk cId="1605699203" sldId="315"/>
            <ac:spMk id="6" creationId="{2CD924F3-1A8B-0D95-D41F-6BEEF893AFE1}"/>
          </ac:spMkLst>
        </pc:spChg>
        <pc:spChg chg="add mod">
          <ac:chgData name="Kaua Enrico Pasti Altran" userId="4ba1b9ae-2326-4de5-88a9-fb37890b3cbc" providerId="ADAL" clId="{B05C306A-19A2-42CE-AB60-82D34F39DCF5}" dt="2023-06-09T05:34:40.047" v="2871" actId="1076"/>
          <ac:spMkLst>
            <pc:docMk/>
            <pc:sldMk cId="1605699203" sldId="315"/>
            <ac:spMk id="7" creationId="{A4A8BA4D-B82C-79D1-9E27-8B5B189DB09B}"/>
          </ac:spMkLst>
        </pc:spChg>
        <pc:spChg chg="add mod">
          <ac:chgData name="Kaua Enrico Pasti Altran" userId="4ba1b9ae-2326-4de5-88a9-fb37890b3cbc" providerId="ADAL" clId="{B05C306A-19A2-42CE-AB60-82D34F39DCF5}" dt="2023-06-09T05:34:42.039" v="2872" actId="1076"/>
          <ac:spMkLst>
            <pc:docMk/>
            <pc:sldMk cId="1605699203" sldId="315"/>
            <ac:spMk id="8" creationId="{4E73CA26-6CE6-02D9-686A-8A8D07D4D118}"/>
          </ac:spMkLst>
        </pc:spChg>
        <pc:spChg chg="add del">
          <ac:chgData name="Kaua Enrico Pasti Altran" userId="4ba1b9ae-2326-4de5-88a9-fb37890b3cbc" providerId="ADAL" clId="{B05C306A-19A2-42CE-AB60-82D34F39DCF5}" dt="2023-06-11T18:27:40.210" v="4350" actId="22"/>
          <ac:spMkLst>
            <pc:docMk/>
            <pc:sldMk cId="1605699203" sldId="315"/>
            <ac:spMk id="9" creationId="{87522A6D-20CE-3243-140C-79A0709DAE02}"/>
          </ac:spMkLst>
        </pc:spChg>
        <pc:spChg chg="add mod">
          <ac:chgData name="Kaua Enrico Pasti Altran" userId="4ba1b9ae-2326-4de5-88a9-fb37890b3cbc" providerId="ADAL" clId="{B05C306A-19A2-42CE-AB60-82D34F39DCF5}" dt="2023-06-11T18:45:26.185" v="4685" actId="1076"/>
          <ac:spMkLst>
            <pc:docMk/>
            <pc:sldMk cId="1605699203" sldId="315"/>
            <ac:spMk id="11" creationId="{12E55065-6251-BE8F-16FF-FF7B21AA066F}"/>
          </ac:spMkLst>
        </pc:spChg>
        <pc:spChg chg="add del mod">
          <ac:chgData name="Kaua Enrico Pasti Altran" userId="4ba1b9ae-2326-4de5-88a9-fb37890b3cbc" providerId="ADAL" clId="{B05C306A-19A2-42CE-AB60-82D34F39DCF5}" dt="2023-06-11T18:28:18.252" v="4370" actId="22"/>
          <ac:spMkLst>
            <pc:docMk/>
            <pc:sldMk cId="1605699203" sldId="315"/>
            <ac:spMk id="13" creationId="{ADA99880-A625-A2C2-4E3E-8F840D376575}"/>
          </ac:spMkLst>
        </pc:spChg>
        <pc:spChg chg="add mod">
          <ac:chgData name="Kaua Enrico Pasti Altran" userId="4ba1b9ae-2326-4de5-88a9-fb37890b3cbc" providerId="ADAL" clId="{B05C306A-19A2-42CE-AB60-82D34F39DCF5}" dt="2023-06-11T18:46:27.457" v="4701" actId="1076"/>
          <ac:spMkLst>
            <pc:docMk/>
            <pc:sldMk cId="1605699203" sldId="315"/>
            <ac:spMk id="14" creationId="{016AE070-D46A-D0F2-15B1-69496E5859D1}"/>
          </ac:spMkLst>
        </pc:spChg>
        <pc:spChg chg="add mod">
          <ac:chgData name="Kaua Enrico Pasti Altran" userId="4ba1b9ae-2326-4de5-88a9-fb37890b3cbc" providerId="ADAL" clId="{B05C306A-19A2-42CE-AB60-82D34F39DCF5}" dt="2023-06-11T18:47:07.537" v="4714" actId="1076"/>
          <ac:spMkLst>
            <pc:docMk/>
            <pc:sldMk cId="1605699203" sldId="315"/>
            <ac:spMk id="15" creationId="{F932E4A7-EA26-831C-A88E-9C4AE08B8B4C}"/>
          </ac:spMkLst>
        </pc:spChg>
        <pc:spChg chg="add mod">
          <ac:chgData name="Kaua Enrico Pasti Altran" userId="4ba1b9ae-2326-4de5-88a9-fb37890b3cbc" providerId="ADAL" clId="{B05C306A-19A2-42CE-AB60-82D34F39DCF5}" dt="2023-06-11T18:50:06.936" v="4758" actId="1076"/>
          <ac:spMkLst>
            <pc:docMk/>
            <pc:sldMk cId="1605699203" sldId="315"/>
            <ac:spMk id="16" creationId="{2A4B7DB5-7FCA-9D82-9DBD-F1A0D8258B61}"/>
          </ac:spMkLst>
        </pc:spChg>
        <pc:spChg chg="add mod">
          <ac:chgData name="Kaua Enrico Pasti Altran" userId="4ba1b9ae-2326-4de5-88a9-fb37890b3cbc" providerId="ADAL" clId="{B05C306A-19A2-42CE-AB60-82D34F39DCF5}" dt="2023-06-11T18:47:38.498" v="4720" actId="1076"/>
          <ac:spMkLst>
            <pc:docMk/>
            <pc:sldMk cId="1605699203" sldId="315"/>
            <ac:spMk id="17" creationId="{E7E2935C-C330-5524-0C83-55D32E7507A0}"/>
          </ac:spMkLst>
        </pc:spChg>
        <pc:spChg chg="add mod">
          <ac:chgData name="Kaua Enrico Pasti Altran" userId="4ba1b9ae-2326-4de5-88a9-fb37890b3cbc" providerId="ADAL" clId="{B05C306A-19A2-42CE-AB60-82D34F39DCF5}" dt="2023-06-11T18:47:40.739" v="4722" actId="1076"/>
          <ac:spMkLst>
            <pc:docMk/>
            <pc:sldMk cId="1605699203" sldId="315"/>
            <ac:spMk id="18" creationId="{A1D83223-CE61-B690-6FF4-C14509A1BEBD}"/>
          </ac:spMkLst>
        </pc:spChg>
        <pc:spChg chg="add mod">
          <ac:chgData name="Kaua Enrico Pasti Altran" userId="4ba1b9ae-2326-4de5-88a9-fb37890b3cbc" providerId="ADAL" clId="{B05C306A-19A2-42CE-AB60-82D34F39DCF5}" dt="2023-06-11T18:47:44.744" v="4725" actId="1076"/>
          <ac:spMkLst>
            <pc:docMk/>
            <pc:sldMk cId="1605699203" sldId="315"/>
            <ac:spMk id="19" creationId="{8A0D9FB6-C556-9F61-9F67-09CD96B4B651}"/>
          </ac:spMkLst>
        </pc:spChg>
        <pc:spChg chg="add del mod">
          <ac:chgData name="Kaua Enrico Pasti Altran" userId="4ba1b9ae-2326-4de5-88a9-fb37890b3cbc" providerId="ADAL" clId="{B05C306A-19A2-42CE-AB60-82D34F39DCF5}" dt="2023-06-11T18:50:18.002" v="4759" actId="478"/>
          <ac:spMkLst>
            <pc:docMk/>
            <pc:sldMk cId="1605699203" sldId="315"/>
            <ac:spMk id="20" creationId="{D60FCC20-44F6-8856-3C6F-2F1634350FB5}"/>
          </ac:spMkLst>
        </pc:spChg>
        <pc:spChg chg="add mod">
          <ac:chgData name="Kaua Enrico Pasti Altran" userId="4ba1b9ae-2326-4de5-88a9-fb37890b3cbc" providerId="ADAL" clId="{B05C306A-19A2-42CE-AB60-82D34F39DCF5}" dt="2023-06-11T18:48:58.013" v="4747"/>
          <ac:spMkLst>
            <pc:docMk/>
            <pc:sldMk cId="1605699203" sldId="315"/>
            <ac:spMk id="21" creationId="{AED22C9B-BB9A-F84E-F4DB-73AEEC40B4FF}"/>
          </ac:spMkLst>
        </pc:spChg>
        <pc:spChg chg="add mod">
          <ac:chgData name="Kaua Enrico Pasti Altran" userId="4ba1b9ae-2326-4de5-88a9-fb37890b3cbc" providerId="ADAL" clId="{B05C306A-19A2-42CE-AB60-82D34F39DCF5}" dt="2023-06-11T18:49:54.644" v="4754" actId="693"/>
          <ac:spMkLst>
            <pc:docMk/>
            <pc:sldMk cId="1605699203" sldId="315"/>
            <ac:spMk id="22" creationId="{C700E87C-2A2B-408F-7D6A-85F5785808E6}"/>
          </ac:spMkLst>
        </pc:spChg>
        <pc:spChg chg="add mod">
          <ac:chgData name="Kaua Enrico Pasti Altran" userId="4ba1b9ae-2326-4de5-88a9-fb37890b3cbc" providerId="ADAL" clId="{B05C306A-19A2-42CE-AB60-82D34F39DCF5}" dt="2023-06-11T18:50:05.209" v="4757" actId="14100"/>
          <ac:spMkLst>
            <pc:docMk/>
            <pc:sldMk cId="1605699203" sldId="315"/>
            <ac:spMk id="23" creationId="{D9063DD9-65A7-3116-2B8D-6043FDC64190}"/>
          </ac:spMkLst>
        </pc:spChg>
        <pc:spChg chg="add mod">
          <ac:chgData name="Kaua Enrico Pasti Altran" userId="4ba1b9ae-2326-4de5-88a9-fb37890b3cbc" providerId="ADAL" clId="{B05C306A-19A2-42CE-AB60-82D34F39DCF5}" dt="2023-06-11T18:51:51.312" v="4769" actId="208"/>
          <ac:spMkLst>
            <pc:docMk/>
            <pc:sldMk cId="1605699203" sldId="315"/>
            <ac:spMk id="24" creationId="{7F6E877E-2F9D-D8D8-4BB2-5AA8B1E445CC}"/>
          </ac:spMkLst>
        </pc:spChg>
        <pc:spChg chg="add mod ord">
          <ac:chgData name="Kaua Enrico Pasti Altran" userId="4ba1b9ae-2326-4de5-88a9-fb37890b3cbc" providerId="ADAL" clId="{B05C306A-19A2-42CE-AB60-82D34F39DCF5}" dt="2023-06-11T18:54:20.038" v="4829" actId="166"/>
          <ac:spMkLst>
            <pc:docMk/>
            <pc:sldMk cId="1605699203" sldId="315"/>
            <ac:spMk id="25" creationId="{3FC93632-C210-D504-659F-131B80F6B261}"/>
          </ac:spMkLst>
        </pc:spChg>
        <pc:spChg chg="mod">
          <ac:chgData name="Kaua Enrico Pasti Altran" userId="4ba1b9ae-2326-4de5-88a9-fb37890b3cbc" providerId="ADAL" clId="{B05C306A-19A2-42CE-AB60-82D34F39DCF5}" dt="2023-06-11T18:52:42.824" v="4795" actId="27803"/>
          <ac:spMkLst>
            <pc:docMk/>
            <pc:sldMk cId="1605699203" sldId="315"/>
            <ac:spMk id="29" creationId="{F16F87B7-EB96-2915-A729-CC9401D72B18}"/>
          </ac:spMkLst>
        </pc:spChg>
        <pc:spChg chg="mod">
          <ac:chgData name="Kaua Enrico Pasti Altran" userId="4ba1b9ae-2326-4de5-88a9-fb37890b3cbc" providerId="ADAL" clId="{B05C306A-19A2-42CE-AB60-82D34F39DCF5}" dt="2023-06-11T18:52:42.824" v="4795" actId="27803"/>
          <ac:spMkLst>
            <pc:docMk/>
            <pc:sldMk cId="1605699203" sldId="315"/>
            <ac:spMk id="30" creationId="{C0C90284-BFDA-BCA8-EC60-417602EC8905}"/>
          </ac:spMkLst>
        </pc:spChg>
        <pc:spChg chg="mod">
          <ac:chgData name="Kaua Enrico Pasti Altran" userId="4ba1b9ae-2326-4de5-88a9-fb37890b3cbc" providerId="ADAL" clId="{B05C306A-19A2-42CE-AB60-82D34F39DCF5}" dt="2023-06-11T18:52:42.824" v="4795" actId="27803"/>
          <ac:spMkLst>
            <pc:docMk/>
            <pc:sldMk cId="1605699203" sldId="315"/>
            <ac:spMk id="31" creationId="{E8A26D08-AFA7-FE25-17FA-3A755A3702A7}"/>
          </ac:spMkLst>
        </pc:spChg>
        <pc:spChg chg="mod">
          <ac:chgData name="Kaua Enrico Pasti Altran" userId="4ba1b9ae-2326-4de5-88a9-fb37890b3cbc" providerId="ADAL" clId="{B05C306A-19A2-42CE-AB60-82D34F39DCF5}" dt="2023-06-11T18:52:42.824" v="4795" actId="27803"/>
          <ac:spMkLst>
            <pc:docMk/>
            <pc:sldMk cId="1605699203" sldId="315"/>
            <ac:spMk id="32" creationId="{F9D0F7CA-13A2-39FB-427D-19540DCCEAFC}"/>
          </ac:spMkLst>
        </pc:spChg>
        <pc:spChg chg="del mod">
          <ac:chgData name="Kaua Enrico Pasti Altran" userId="4ba1b9ae-2326-4de5-88a9-fb37890b3cbc" providerId="ADAL" clId="{B05C306A-19A2-42CE-AB60-82D34F39DCF5}" dt="2023-06-09T04:41:07.759" v="2853" actId="478"/>
          <ac:spMkLst>
            <pc:docMk/>
            <pc:sldMk cId="1605699203" sldId="315"/>
            <ac:spMk id="4876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1T18:45:23.936" v="4684" actId="1076"/>
          <ac:spMkLst>
            <pc:docMk/>
            <pc:sldMk cId="1605699203" sldId="315"/>
            <ac:spMk id="4877" creationId="{00000000-0000-0000-0000-000000000000}"/>
          </ac:spMkLst>
        </pc:spChg>
        <pc:grpChg chg="mod ord">
          <ac:chgData name="Kaua Enrico Pasti Altran" userId="4ba1b9ae-2326-4de5-88a9-fb37890b3cbc" providerId="ADAL" clId="{B05C306A-19A2-42CE-AB60-82D34F39DCF5}" dt="2023-06-11T18:54:24.422" v="4830" actId="167"/>
          <ac:grpSpMkLst>
            <pc:docMk/>
            <pc:sldMk cId="1605699203" sldId="315"/>
            <ac:grpSpMk id="28" creationId="{A777C15B-F44A-AB88-DC52-12D23B2835B0}"/>
          </ac:grpSpMkLst>
        </pc:grpChg>
        <pc:picChg chg="add del mod">
          <ac:chgData name="Kaua Enrico Pasti Altran" userId="4ba1b9ae-2326-4de5-88a9-fb37890b3cbc" providerId="ADAL" clId="{B05C306A-19A2-42CE-AB60-82D34F39DCF5}" dt="2023-06-11T18:52:42.824" v="4795" actId="27803"/>
          <ac:picMkLst>
            <pc:docMk/>
            <pc:sldMk cId="1605699203" sldId="315"/>
            <ac:picMk id="27" creationId="{D74682E5-0545-4FD1-D64B-9E0DEB6E08A4}"/>
          </ac:picMkLst>
        </pc:picChg>
        <pc:picChg chg="add del mod">
          <ac:chgData name="Kaua Enrico Pasti Altran" userId="4ba1b9ae-2326-4de5-88a9-fb37890b3cbc" providerId="ADAL" clId="{B05C306A-19A2-42CE-AB60-82D34F39DCF5}" dt="2023-06-11T18:53:25.226" v="4804" actId="478"/>
          <ac:picMkLst>
            <pc:docMk/>
            <pc:sldMk cId="1605699203" sldId="315"/>
            <ac:picMk id="33" creationId="{3910F0A1-AD88-84B4-93E1-A2E0AFE40143}"/>
          </ac:picMkLst>
        </pc:picChg>
        <pc:picChg chg="add mod ord">
          <ac:chgData name="Kaua Enrico Pasti Altran" userId="4ba1b9ae-2326-4de5-88a9-fb37890b3cbc" providerId="ADAL" clId="{B05C306A-19A2-42CE-AB60-82D34F39DCF5}" dt="2023-06-11T18:54:16.596" v="4828" actId="167"/>
          <ac:picMkLst>
            <pc:docMk/>
            <pc:sldMk cId="1605699203" sldId="315"/>
            <ac:picMk id="35" creationId="{8EAF2338-6FFA-6EE3-9D41-CB4B2F39EA20}"/>
          </ac:picMkLst>
        </pc:picChg>
        <pc:picChg chg="add mod">
          <ac:chgData name="Kaua Enrico Pasti Altran" userId="4ba1b9ae-2326-4de5-88a9-fb37890b3cbc" providerId="ADAL" clId="{B05C306A-19A2-42CE-AB60-82D34F39DCF5}" dt="2023-06-11T19:26:21.890" v="5208" actId="108"/>
          <ac:picMkLst>
            <pc:docMk/>
            <pc:sldMk cId="1605699203" sldId="315"/>
            <ac:picMk id="2050" creationId="{28674B76-66A8-9401-0ABD-AE7D85567328}"/>
          </ac:picMkLst>
        </pc:picChg>
      </pc:sldChg>
      <pc:sldChg chg="addSp delSp modSp new mod modTransition modClrScheme chgLayout">
        <pc:chgData name="Kaua Enrico Pasti Altran" userId="4ba1b9ae-2326-4de5-88a9-fb37890b3cbc" providerId="ADAL" clId="{B05C306A-19A2-42CE-AB60-82D34F39DCF5}" dt="2023-06-13T05:18:32.358" v="8217"/>
        <pc:sldMkLst>
          <pc:docMk/>
          <pc:sldMk cId="1919863541" sldId="316"/>
        </pc:sldMkLst>
        <pc:spChg chg="del mod ord">
          <ac:chgData name="Kaua Enrico Pasti Altran" userId="4ba1b9ae-2326-4de5-88a9-fb37890b3cbc" providerId="ADAL" clId="{B05C306A-19A2-42CE-AB60-82D34F39DCF5}" dt="2023-06-09T04:06:09.637" v="2230" actId="700"/>
          <ac:spMkLst>
            <pc:docMk/>
            <pc:sldMk cId="1919863541" sldId="316"/>
            <ac:spMk id="2" creationId="{10A2CC7E-A815-C30B-CC52-DF88F5EA3315}"/>
          </ac:spMkLst>
        </pc:spChg>
        <pc:spChg chg="add del mod">
          <ac:chgData name="Kaua Enrico Pasti Altran" userId="4ba1b9ae-2326-4de5-88a9-fb37890b3cbc" providerId="ADAL" clId="{B05C306A-19A2-42CE-AB60-82D34F39DCF5}" dt="2023-06-11T19:26:50.468" v="5214" actId="478"/>
          <ac:spMkLst>
            <pc:docMk/>
            <pc:sldMk cId="1919863541" sldId="316"/>
            <ac:spMk id="2" creationId="{42445944-F6A4-2E74-2736-56409D5EE87F}"/>
          </ac:spMkLst>
        </pc:spChg>
        <pc:spChg chg="del mod ord">
          <ac:chgData name="Kaua Enrico Pasti Altran" userId="4ba1b9ae-2326-4de5-88a9-fb37890b3cbc" providerId="ADAL" clId="{B05C306A-19A2-42CE-AB60-82D34F39DCF5}" dt="2023-06-09T04:06:09.637" v="2230" actId="700"/>
          <ac:spMkLst>
            <pc:docMk/>
            <pc:sldMk cId="1919863541" sldId="316"/>
            <ac:spMk id="3" creationId="{1688331E-291D-3E68-07BD-64233A939349}"/>
          </ac:spMkLst>
        </pc:spChg>
        <pc:spChg chg="add mod ord">
          <ac:chgData name="Kaua Enrico Pasti Altran" userId="4ba1b9ae-2326-4de5-88a9-fb37890b3cbc" providerId="ADAL" clId="{B05C306A-19A2-42CE-AB60-82D34F39DCF5}" dt="2023-06-09T04:07:46.041" v="2279" actId="1076"/>
          <ac:spMkLst>
            <pc:docMk/>
            <pc:sldMk cId="1919863541" sldId="316"/>
            <ac:spMk id="4" creationId="{FF1772CD-BF12-20E6-C9F4-DE5354A161F0}"/>
          </ac:spMkLst>
        </pc:spChg>
        <pc:spChg chg="add del mod ord">
          <ac:chgData name="Kaua Enrico Pasti Altran" userId="4ba1b9ae-2326-4de5-88a9-fb37890b3cbc" providerId="ADAL" clId="{B05C306A-19A2-42CE-AB60-82D34F39DCF5}" dt="2023-06-11T19:22:22.290" v="5176" actId="478"/>
          <ac:spMkLst>
            <pc:docMk/>
            <pc:sldMk cId="1919863541" sldId="316"/>
            <ac:spMk id="5" creationId="{FF9D1AC8-27C8-3E9C-A9BF-296CC4E27FC9}"/>
          </ac:spMkLst>
        </pc:spChg>
        <pc:spChg chg="add mod">
          <ac:chgData name="Kaua Enrico Pasti Altran" userId="4ba1b9ae-2326-4de5-88a9-fb37890b3cbc" providerId="ADAL" clId="{B05C306A-19A2-42CE-AB60-82D34F39DCF5}" dt="2023-06-09T05:34:48.431" v="2874" actId="1076"/>
          <ac:spMkLst>
            <pc:docMk/>
            <pc:sldMk cId="1919863541" sldId="316"/>
            <ac:spMk id="6" creationId="{6DCB332F-9582-8AF7-54F3-1C4F8A9DE093}"/>
          </ac:spMkLst>
        </pc:spChg>
        <pc:spChg chg="add mod">
          <ac:chgData name="Kaua Enrico Pasti Altran" userId="4ba1b9ae-2326-4de5-88a9-fb37890b3cbc" providerId="ADAL" clId="{B05C306A-19A2-42CE-AB60-82D34F39DCF5}" dt="2023-06-11T19:22:09.704" v="5168" actId="1076"/>
          <ac:spMkLst>
            <pc:docMk/>
            <pc:sldMk cId="1919863541" sldId="316"/>
            <ac:spMk id="7" creationId="{1E23784C-46A5-FFDA-8FE6-26EEB2AF63F5}"/>
          </ac:spMkLst>
        </pc:spChg>
        <pc:spChg chg="add mod">
          <ac:chgData name="Kaua Enrico Pasti Altran" userId="4ba1b9ae-2326-4de5-88a9-fb37890b3cbc" providerId="ADAL" clId="{B05C306A-19A2-42CE-AB60-82D34F39DCF5}" dt="2023-06-09T05:34:49.798" v="2875" actId="1076"/>
          <ac:spMkLst>
            <pc:docMk/>
            <pc:sldMk cId="1919863541" sldId="316"/>
            <ac:spMk id="8" creationId="{B951BFCB-9FBB-083E-2161-A4C70706ED28}"/>
          </ac:spMkLst>
        </pc:spChg>
        <pc:spChg chg="add mod">
          <ac:chgData name="Kaua Enrico Pasti Altran" userId="4ba1b9ae-2326-4de5-88a9-fb37890b3cbc" providerId="ADAL" clId="{B05C306A-19A2-42CE-AB60-82D34F39DCF5}" dt="2023-06-11T19:26:59.416" v="5217" actId="1076"/>
          <ac:spMkLst>
            <pc:docMk/>
            <pc:sldMk cId="1919863541" sldId="316"/>
            <ac:spMk id="9" creationId="{5E113C83-9F37-356D-8767-5988D4C7C66B}"/>
          </ac:spMkLst>
        </pc:spChg>
        <pc:spChg chg="add mod">
          <ac:chgData name="Kaua Enrico Pasti Altran" userId="4ba1b9ae-2326-4de5-88a9-fb37890b3cbc" providerId="ADAL" clId="{B05C306A-19A2-42CE-AB60-82D34F39DCF5}" dt="2023-06-09T05:34:52.488" v="2879" actId="1076"/>
          <ac:spMkLst>
            <pc:docMk/>
            <pc:sldMk cId="1919863541" sldId="316"/>
            <ac:spMk id="10" creationId="{1443DC2C-BFB1-53BF-AE3F-64F95B810162}"/>
          </ac:spMkLst>
        </pc:spChg>
        <pc:spChg chg="add mod">
          <ac:chgData name="Kaua Enrico Pasti Altran" userId="4ba1b9ae-2326-4de5-88a9-fb37890b3cbc" providerId="ADAL" clId="{B05C306A-19A2-42CE-AB60-82D34F39DCF5}" dt="2023-06-09T05:34:54.655" v="2881" actId="1076"/>
          <ac:spMkLst>
            <pc:docMk/>
            <pc:sldMk cId="1919863541" sldId="316"/>
            <ac:spMk id="11" creationId="{7EFCB2FE-AA01-D3B6-5AED-7586A169E5EA}"/>
          </ac:spMkLst>
        </pc:spChg>
        <pc:spChg chg="add del mod">
          <ac:chgData name="Kaua Enrico Pasti Altran" userId="4ba1b9ae-2326-4de5-88a9-fb37890b3cbc" providerId="ADAL" clId="{B05C306A-19A2-42CE-AB60-82D34F39DCF5}" dt="2023-06-11T19:22:24.021" v="5177" actId="478"/>
          <ac:spMkLst>
            <pc:docMk/>
            <pc:sldMk cId="1919863541" sldId="316"/>
            <ac:spMk id="14" creationId="{7E5045C3-486E-4893-8D08-676218F0BB5B}"/>
          </ac:spMkLst>
        </pc:spChg>
        <pc:spChg chg="add del">
          <ac:chgData name="Kaua Enrico Pasti Altran" userId="4ba1b9ae-2326-4de5-88a9-fb37890b3cbc" providerId="ADAL" clId="{B05C306A-19A2-42CE-AB60-82D34F39DCF5}" dt="2023-06-11T19:22:34.658" v="5179"/>
          <ac:spMkLst>
            <pc:docMk/>
            <pc:sldMk cId="1919863541" sldId="316"/>
            <ac:spMk id="15" creationId="{16A960CD-D3BD-5CD2-98A6-EC7379989F2F}"/>
          </ac:spMkLst>
        </pc:spChg>
        <pc:spChg chg="add del">
          <ac:chgData name="Kaua Enrico Pasti Altran" userId="4ba1b9ae-2326-4de5-88a9-fb37890b3cbc" providerId="ADAL" clId="{B05C306A-19A2-42CE-AB60-82D34F39DCF5}" dt="2023-06-11T19:22:39.153" v="5181"/>
          <ac:spMkLst>
            <pc:docMk/>
            <pc:sldMk cId="1919863541" sldId="316"/>
            <ac:spMk id="16" creationId="{FDC78191-2001-E377-FA6F-C517AE67498C}"/>
          </ac:spMkLst>
        </pc:spChg>
        <pc:spChg chg="add del mod">
          <ac:chgData name="Kaua Enrico Pasti Altran" userId="4ba1b9ae-2326-4de5-88a9-fb37890b3cbc" providerId="ADAL" clId="{B05C306A-19A2-42CE-AB60-82D34F39DCF5}" dt="2023-06-11T19:22:43.021" v="5183"/>
          <ac:spMkLst>
            <pc:docMk/>
            <pc:sldMk cId="1919863541" sldId="316"/>
            <ac:spMk id="17" creationId="{11F18E11-4A8C-CD00-E79E-124F567B1B6B}"/>
          </ac:spMkLst>
        </pc:spChg>
        <pc:spChg chg="add del mod">
          <ac:chgData name="Kaua Enrico Pasti Altran" userId="4ba1b9ae-2326-4de5-88a9-fb37890b3cbc" providerId="ADAL" clId="{B05C306A-19A2-42CE-AB60-82D34F39DCF5}" dt="2023-06-11T19:23:33.390" v="5185" actId="478"/>
          <ac:spMkLst>
            <pc:docMk/>
            <pc:sldMk cId="1919863541" sldId="316"/>
            <ac:spMk id="18" creationId="{171940B4-FDDF-E227-6AAA-7D9E297E89C0}"/>
          </ac:spMkLst>
        </pc:spChg>
        <pc:picChg chg="add mod modCrop">
          <ac:chgData name="Kaua Enrico Pasti Altran" userId="4ba1b9ae-2326-4de5-88a9-fb37890b3cbc" providerId="ADAL" clId="{B05C306A-19A2-42CE-AB60-82D34F39DCF5}" dt="2023-06-11T19:27:04.775" v="5222" actId="1076"/>
          <ac:picMkLst>
            <pc:docMk/>
            <pc:sldMk cId="1919863541" sldId="316"/>
            <ac:picMk id="12" creationId="{CD457205-8496-A5ED-65A6-D7ABD495D681}"/>
          </ac:picMkLst>
        </pc:picChg>
        <pc:picChg chg="add del mod">
          <ac:chgData name="Kaua Enrico Pasti Altran" userId="4ba1b9ae-2326-4de5-88a9-fb37890b3cbc" providerId="ADAL" clId="{B05C306A-19A2-42CE-AB60-82D34F39DCF5}" dt="2023-06-11T19:25:51.103" v="5201" actId="478"/>
          <ac:picMkLst>
            <pc:docMk/>
            <pc:sldMk cId="1919863541" sldId="316"/>
            <ac:picMk id="20" creationId="{4CF8E590-1A40-788B-BB6F-4B9E5ACC83E3}"/>
          </ac:picMkLst>
        </pc:picChg>
        <pc:picChg chg="add mod">
          <ac:chgData name="Kaua Enrico Pasti Altran" userId="4ba1b9ae-2326-4de5-88a9-fb37890b3cbc" providerId="ADAL" clId="{B05C306A-19A2-42CE-AB60-82D34F39DCF5}" dt="2023-06-11T19:27:00.438" v="5218" actId="1076"/>
          <ac:picMkLst>
            <pc:docMk/>
            <pc:sldMk cId="1919863541" sldId="316"/>
            <ac:picMk id="4098" creationId="{8B24BE1A-3481-0BF9-0900-989236E27835}"/>
          </ac:picMkLst>
        </pc:picChg>
        <pc:picChg chg="add mod">
          <ac:chgData name="Kaua Enrico Pasti Altran" userId="4ba1b9ae-2326-4de5-88a9-fb37890b3cbc" providerId="ADAL" clId="{B05C306A-19A2-42CE-AB60-82D34F39DCF5}" dt="2023-06-11T19:26:55.966" v="5215" actId="1076"/>
          <ac:picMkLst>
            <pc:docMk/>
            <pc:sldMk cId="1919863541" sldId="316"/>
            <ac:picMk id="4108" creationId="{13FFB7EE-3D54-9DB3-CC2D-90759087F817}"/>
          </ac:picMkLst>
        </pc:picChg>
      </pc:sldChg>
      <pc:sldChg chg="addSp delSp modSp new mod modTransition modClrScheme chgLayout">
        <pc:chgData name="Kaua Enrico Pasti Altran" userId="4ba1b9ae-2326-4de5-88a9-fb37890b3cbc" providerId="ADAL" clId="{B05C306A-19A2-42CE-AB60-82D34F39DCF5}" dt="2023-06-13T05:18:32.358" v="8217"/>
        <pc:sldMkLst>
          <pc:docMk/>
          <pc:sldMk cId="746139136" sldId="317"/>
        </pc:sldMkLst>
        <pc:spChg chg="del mod ord">
          <ac:chgData name="Kaua Enrico Pasti Altran" userId="4ba1b9ae-2326-4de5-88a9-fb37890b3cbc" providerId="ADAL" clId="{B05C306A-19A2-42CE-AB60-82D34F39DCF5}" dt="2023-06-09T04:06:14.812" v="2231" actId="700"/>
          <ac:spMkLst>
            <pc:docMk/>
            <pc:sldMk cId="746139136" sldId="317"/>
            <ac:spMk id="2" creationId="{74E991E1-10E9-D481-C15B-BDE8EC580FD7}"/>
          </ac:spMkLst>
        </pc:spChg>
        <pc:spChg chg="add del mod">
          <ac:chgData name="Kaua Enrico Pasti Altran" userId="4ba1b9ae-2326-4de5-88a9-fb37890b3cbc" providerId="ADAL" clId="{B05C306A-19A2-42CE-AB60-82D34F39DCF5}" dt="2023-06-11T19:31:15.382" v="5240" actId="478"/>
          <ac:spMkLst>
            <pc:docMk/>
            <pc:sldMk cId="746139136" sldId="317"/>
            <ac:spMk id="2" creationId="{98096FF8-62FB-CFE4-B6AD-0B2F74BE0D08}"/>
          </ac:spMkLst>
        </pc:spChg>
        <pc:spChg chg="del mod ord">
          <ac:chgData name="Kaua Enrico Pasti Altran" userId="4ba1b9ae-2326-4de5-88a9-fb37890b3cbc" providerId="ADAL" clId="{B05C306A-19A2-42CE-AB60-82D34F39DCF5}" dt="2023-06-09T04:06:14.812" v="2231" actId="700"/>
          <ac:spMkLst>
            <pc:docMk/>
            <pc:sldMk cId="746139136" sldId="317"/>
            <ac:spMk id="3" creationId="{8B08FA99-5549-F5A5-E771-D91E8CFEC756}"/>
          </ac:spMkLst>
        </pc:spChg>
        <pc:spChg chg="add del mod ord">
          <ac:chgData name="Kaua Enrico Pasti Altran" userId="4ba1b9ae-2326-4de5-88a9-fb37890b3cbc" providerId="ADAL" clId="{B05C306A-19A2-42CE-AB60-82D34F39DCF5}" dt="2023-06-09T04:07:50.541" v="2281" actId="478"/>
          <ac:spMkLst>
            <pc:docMk/>
            <pc:sldMk cId="746139136" sldId="317"/>
            <ac:spMk id="4" creationId="{183180CB-55FA-EBB6-DB25-95CFD06B4240}"/>
          </ac:spMkLst>
        </pc:spChg>
        <pc:spChg chg="add del mod ord">
          <ac:chgData name="Kaua Enrico Pasti Altran" userId="4ba1b9ae-2326-4de5-88a9-fb37890b3cbc" providerId="ADAL" clId="{B05C306A-19A2-42CE-AB60-82D34F39DCF5}" dt="2023-06-11T19:32:21.538" v="5256" actId="478"/>
          <ac:spMkLst>
            <pc:docMk/>
            <pc:sldMk cId="746139136" sldId="317"/>
            <ac:spMk id="5" creationId="{AC586FCF-EDC6-C855-0E52-B4B61B246B30}"/>
          </ac:spMkLst>
        </pc:spChg>
        <pc:spChg chg="add mod">
          <ac:chgData name="Kaua Enrico Pasti Altran" userId="4ba1b9ae-2326-4de5-88a9-fb37890b3cbc" providerId="ADAL" clId="{B05C306A-19A2-42CE-AB60-82D34F39DCF5}" dt="2023-06-09T04:07:59.441" v="2284" actId="1076"/>
          <ac:spMkLst>
            <pc:docMk/>
            <pc:sldMk cId="746139136" sldId="317"/>
            <ac:spMk id="6" creationId="{715E7739-9CD8-C2F6-868D-8B39FF0C2398}"/>
          </ac:spMkLst>
        </pc:spChg>
        <pc:spChg chg="add mod">
          <ac:chgData name="Kaua Enrico Pasti Altran" userId="4ba1b9ae-2326-4de5-88a9-fb37890b3cbc" providerId="ADAL" clId="{B05C306A-19A2-42CE-AB60-82D34F39DCF5}" dt="2023-06-11T19:32:10.095" v="5251" actId="1076"/>
          <ac:spMkLst>
            <pc:docMk/>
            <pc:sldMk cId="746139136" sldId="317"/>
            <ac:spMk id="7" creationId="{D9A94FC6-C69F-3DB3-DFE2-6723153BC426}"/>
          </ac:spMkLst>
        </pc:spChg>
        <pc:spChg chg="add mod">
          <ac:chgData name="Kaua Enrico Pasti Altran" userId="4ba1b9ae-2326-4de5-88a9-fb37890b3cbc" providerId="ADAL" clId="{B05C306A-19A2-42CE-AB60-82D34F39DCF5}" dt="2023-06-09T05:35:00.807" v="2883" actId="1076"/>
          <ac:spMkLst>
            <pc:docMk/>
            <pc:sldMk cId="746139136" sldId="317"/>
            <ac:spMk id="8" creationId="{D41EB927-64FD-E42F-99BD-860211B00760}"/>
          </ac:spMkLst>
        </pc:spChg>
        <pc:spChg chg="add mod">
          <ac:chgData name="Kaua Enrico Pasti Altran" userId="4ba1b9ae-2326-4de5-88a9-fb37890b3cbc" providerId="ADAL" clId="{B05C306A-19A2-42CE-AB60-82D34F39DCF5}" dt="2023-06-11T19:33:53.440" v="5273" actId="1076"/>
          <ac:spMkLst>
            <pc:docMk/>
            <pc:sldMk cId="746139136" sldId="317"/>
            <ac:spMk id="9" creationId="{41C48882-F0BD-25B4-D8CE-A3AA7DE986B7}"/>
          </ac:spMkLst>
        </pc:spChg>
        <pc:spChg chg="add mod">
          <ac:chgData name="Kaua Enrico Pasti Altran" userId="4ba1b9ae-2326-4de5-88a9-fb37890b3cbc" providerId="ADAL" clId="{B05C306A-19A2-42CE-AB60-82D34F39DCF5}" dt="2023-06-09T05:35:00.807" v="2883" actId="1076"/>
          <ac:spMkLst>
            <pc:docMk/>
            <pc:sldMk cId="746139136" sldId="317"/>
            <ac:spMk id="10" creationId="{031F5F6C-D17B-6169-F9C7-4673DAEA290D}"/>
          </ac:spMkLst>
        </pc:spChg>
        <pc:spChg chg="add del mod">
          <ac:chgData name="Kaua Enrico Pasti Altran" userId="4ba1b9ae-2326-4de5-88a9-fb37890b3cbc" providerId="ADAL" clId="{B05C306A-19A2-42CE-AB60-82D34F39DCF5}" dt="2023-06-11T19:32:23.863" v="5257" actId="478"/>
          <ac:spMkLst>
            <pc:docMk/>
            <pc:sldMk cId="746139136" sldId="317"/>
            <ac:spMk id="12" creationId="{4A9376A9-9649-EF66-B2D8-0F42DF0AE88D}"/>
          </ac:spMkLst>
        </pc:spChg>
        <pc:picChg chg="add mod modCrop">
          <ac:chgData name="Kaua Enrico Pasti Altran" userId="4ba1b9ae-2326-4de5-88a9-fb37890b3cbc" providerId="ADAL" clId="{B05C306A-19A2-42CE-AB60-82D34F39DCF5}" dt="2023-06-11T19:33:00.553" v="5268" actId="1076"/>
          <ac:picMkLst>
            <pc:docMk/>
            <pc:sldMk cId="746139136" sldId="317"/>
            <ac:picMk id="4" creationId="{ED2B1C86-E9C7-9C0A-09A2-AA56658D19D8}"/>
          </ac:picMkLst>
        </pc:picChg>
        <pc:picChg chg="add mod">
          <ac:chgData name="Kaua Enrico Pasti Altran" userId="4ba1b9ae-2326-4de5-88a9-fb37890b3cbc" providerId="ADAL" clId="{B05C306A-19A2-42CE-AB60-82D34F39DCF5}" dt="2023-06-11T19:32:47.257" v="5267" actId="14861"/>
          <ac:picMkLst>
            <pc:docMk/>
            <pc:sldMk cId="746139136" sldId="317"/>
            <ac:picMk id="5122" creationId="{AFCC33F8-EE76-A03E-3632-49259E9A9C14}"/>
          </ac:picMkLst>
        </pc:picChg>
        <pc:picChg chg="add mod">
          <ac:chgData name="Kaua Enrico Pasti Altran" userId="4ba1b9ae-2326-4de5-88a9-fb37890b3cbc" providerId="ADAL" clId="{B05C306A-19A2-42CE-AB60-82D34F39DCF5}" dt="2023-06-11T19:34:05.570" v="5277" actId="108"/>
          <ac:picMkLst>
            <pc:docMk/>
            <pc:sldMk cId="746139136" sldId="317"/>
            <ac:picMk id="5124" creationId="{4E7976FD-C4EE-2777-4EB0-107E1D17B68F}"/>
          </ac:picMkLst>
        </pc:picChg>
      </pc:sldChg>
      <pc:sldChg chg="addSp delSp modSp add mod ord modTransition modNotes">
        <pc:chgData name="Kaua Enrico Pasti Altran" userId="4ba1b9ae-2326-4de5-88a9-fb37890b3cbc" providerId="ADAL" clId="{B05C306A-19A2-42CE-AB60-82D34F39DCF5}" dt="2023-06-13T05:18:32.358" v="8217"/>
        <pc:sldMkLst>
          <pc:docMk/>
          <pc:sldMk cId="2888595696" sldId="318"/>
        </pc:sldMkLst>
        <pc:spChg chg="add del mod">
          <ac:chgData name="Kaua Enrico Pasti Altran" userId="4ba1b9ae-2326-4de5-88a9-fb37890b3cbc" providerId="ADAL" clId="{B05C306A-19A2-42CE-AB60-82D34F39DCF5}" dt="2023-06-10T00:37:59.799" v="2934" actId="21"/>
          <ac:spMkLst>
            <pc:docMk/>
            <pc:sldMk cId="2888595696" sldId="318"/>
            <ac:spMk id="2" creationId="{728CEF1A-8C91-2E01-1BCE-C41D085C83F2}"/>
          </ac:spMkLst>
        </pc:spChg>
        <pc:spChg chg="add mod">
          <ac:chgData name="Kaua Enrico Pasti Altran" userId="4ba1b9ae-2326-4de5-88a9-fb37890b3cbc" providerId="ADAL" clId="{B05C306A-19A2-42CE-AB60-82D34F39DCF5}" dt="2023-06-10T00:38:05.461" v="2938"/>
          <ac:spMkLst>
            <pc:docMk/>
            <pc:sldMk cId="2888595696" sldId="318"/>
            <ac:spMk id="3" creationId="{EF0CA473-4E4D-49D0-1A92-34F70B0F68C1}"/>
          </ac:spMkLst>
        </pc:spChg>
        <pc:spChg chg="add del mod">
          <ac:chgData name="Kaua Enrico Pasti Altran" userId="4ba1b9ae-2326-4de5-88a9-fb37890b3cbc" providerId="ADAL" clId="{B05C306A-19A2-42CE-AB60-82D34F39DCF5}" dt="2023-06-09T04:18:47.361" v="2342" actId="478"/>
          <ac:spMkLst>
            <pc:docMk/>
            <pc:sldMk cId="2888595696" sldId="318"/>
            <ac:spMk id="6" creationId="{81FD169C-8AFE-4082-A000-FFAC867F0BE2}"/>
          </ac:spMkLst>
        </pc:spChg>
        <pc:spChg chg="add del mod">
          <ac:chgData name="Kaua Enrico Pasti Altran" userId="4ba1b9ae-2326-4de5-88a9-fb37890b3cbc" providerId="ADAL" clId="{B05C306A-19A2-42CE-AB60-82D34F39DCF5}" dt="2023-06-09T04:23:21.140" v="2417" actId="478"/>
          <ac:spMkLst>
            <pc:docMk/>
            <pc:sldMk cId="2888595696" sldId="318"/>
            <ac:spMk id="17" creationId="{8B05116A-9DF5-5333-F9D4-91A6C1498E40}"/>
          </ac:spMkLst>
        </pc:spChg>
        <pc:spChg chg="add del mod">
          <ac:chgData name="Kaua Enrico Pasti Altran" userId="4ba1b9ae-2326-4de5-88a9-fb37890b3cbc" providerId="ADAL" clId="{B05C306A-19A2-42CE-AB60-82D34F39DCF5}" dt="2023-06-09T04:25:11.916" v="2516" actId="478"/>
          <ac:spMkLst>
            <pc:docMk/>
            <pc:sldMk cId="2888595696" sldId="318"/>
            <ac:spMk id="19" creationId="{97C2FE8B-E11C-D2E5-EFF2-301FB33E1B32}"/>
          </ac:spMkLst>
        </pc:spChg>
        <pc:spChg chg="add mod">
          <ac:chgData name="Kaua Enrico Pasti Altran" userId="4ba1b9ae-2326-4de5-88a9-fb37890b3cbc" providerId="ADAL" clId="{B05C306A-19A2-42CE-AB60-82D34F39DCF5}" dt="2023-06-09T04:36:49.649" v="2775" actId="1076"/>
          <ac:spMkLst>
            <pc:docMk/>
            <pc:sldMk cId="2888595696" sldId="318"/>
            <ac:spMk id="28" creationId="{76A2A164-828C-892F-B57D-00D8167DE622}"/>
          </ac:spMkLst>
        </pc:spChg>
        <pc:spChg chg="add mod">
          <ac:chgData name="Kaua Enrico Pasti Altran" userId="4ba1b9ae-2326-4de5-88a9-fb37890b3cbc" providerId="ADAL" clId="{B05C306A-19A2-42CE-AB60-82D34F39DCF5}" dt="2023-06-09T04:37:03.976" v="2781"/>
          <ac:spMkLst>
            <pc:docMk/>
            <pc:sldMk cId="2888595696" sldId="318"/>
            <ac:spMk id="29" creationId="{6E98AA8E-C76C-A4AD-19B1-E416BFE24094}"/>
          </ac:spMkLst>
        </pc:spChg>
        <pc:spChg chg="mod">
          <ac:chgData name="Kaua Enrico Pasti Altran" userId="4ba1b9ae-2326-4de5-88a9-fb37890b3cbc" providerId="ADAL" clId="{B05C306A-19A2-42CE-AB60-82D34F39DCF5}" dt="2023-06-09T04:36:04.491" v="2656"/>
          <ac:spMkLst>
            <pc:docMk/>
            <pc:sldMk cId="2888595696" sldId="318"/>
            <ac:spMk id="31" creationId="{5BEE0EC7-F022-E604-8C14-69AEAFC2C25A}"/>
          </ac:spMkLst>
        </pc:spChg>
        <pc:spChg chg="mod">
          <ac:chgData name="Kaua Enrico Pasti Altran" userId="4ba1b9ae-2326-4de5-88a9-fb37890b3cbc" providerId="ADAL" clId="{B05C306A-19A2-42CE-AB60-82D34F39DCF5}" dt="2023-06-09T04:36:59.096" v="2780"/>
          <ac:spMkLst>
            <pc:docMk/>
            <pc:sldMk cId="2888595696" sldId="318"/>
            <ac:spMk id="37" creationId="{D2BB4130-2321-8EF0-079B-367AA00B698E}"/>
          </ac:spMkLst>
        </pc:spChg>
        <pc:spChg chg="add del mod">
          <ac:chgData name="Kaua Enrico Pasti Altran" userId="4ba1b9ae-2326-4de5-88a9-fb37890b3cbc" providerId="ADAL" clId="{B05C306A-19A2-42CE-AB60-82D34F39DCF5}" dt="2023-06-09T04:37:09.404" v="2783" actId="478"/>
          <ac:spMkLst>
            <pc:docMk/>
            <pc:sldMk cId="2888595696" sldId="318"/>
            <ac:spMk id="40" creationId="{52536B1C-D8F6-3A1B-1827-FBC47795AD5A}"/>
          </ac:spMkLst>
        </pc:spChg>
        <pc:spChg chg="del mod">
          <ac:chgData name="Kaua Enrico Pasti Altran" userId="4ba1b9ae-2326-4de5-88a9-fb37890b3cbc" providerId="ADAL" clId="{B05C306A-19A2-42CE-AB60-82D34F39DCF5}" dt="2023-06-10T00:38:07.538" v="2939" actId="478"/>
          <ac:spMkLst>
            <pc:docMk/>
            <pc:sldMk cId="2888595696" sldId="318"/>
            <ac:spMk id="5273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18:45.594" v="2341" actId="478"/>
          <ac:spMkLst>
            <pc:docMk/>
            <pc:sldMk cId="2888595696" sldId="318"/>
            <ac:spMk id="5274" creationId="{00000000-0000-0000-0000-000000000000}"/>
          </ac:spMkLst>
        </pc:spChg>
        <pc:spChg chg="del mod">
          <ac:chgData name="Kaua Enrico Pasti Altran" userId="4ba1b9ae-2326-4de5-88a9-fb37890b3cbc" providerId="ADAL" clId="{B05C306A-19A2-42CE-AB60-82D34F39DCF5}" dt="2023-06-09T04:23:37.245" v="2422" actId="478"/>
          <ac:spMkLst>
            <pc:docMk/>
            <pc:sldMk cId="2888595696" sldId="318"/>
            <ac:spMk id="5275" creationId="{00000000-0000-0000-0000-000000000000}"/>
          </ac:spMkLst>
        </pc:spChg>
        <pc:spChg chg="del mod">
          <ac:chgData name="Kaua Enrico Pasti Altran" userId="4ba1b9ae-2326-4de5-88a9-fb37890b3cbc" providerId="ADAL" clId="{B05C306A-19A2-42CE-AB60-82D34F39DCF5}" dt="2023-06-09T04:36:52.075" v="2776" actId="478"/>
          <ac:spMkLst>
            <pc:docMk/>
            <pc:sldMk cId="2888595696" sldId="318"/>
            <ac:spMk id="5276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9T04:38:05.240" v="2802" actId="1076"/>
          <ac:spMkLst>
            <pc:docMk/>
            <pc:sldMk cId="2888595696" sldId="318"/>
            <ac:spMk id="5277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9T04:35:42.730" v="2652" actId="1076"/>
          <ac:spMkLst>
            <pc:docMk/>
            <pc:sldMk cId="2888595696" sldId="318"/>
            <ac:spMk id="5278" creationId="{00000000-0000-0000-0000-000000000000}"/>
          </ac:spMkLst>
        </pc:spChg>
        <pc:spChg chg="del mod">
          <ac:chgData name="Kaua Enrico Pasti Altran" userId="4ba1b9ae-2326-4de5-88a9-fb37890b3cbc" providerId="ADAL" clId="{B05C306A-19A2-42CE-AB60-82D34F39DCF5}" dt="2023-06-09T04:25:07.381" v="2515" actId="478"/>
          <ac:spMkLst>
            <pc:docMk/>
            <pc:sldMk cId="2888595696" sldId="318"/>
            <ac:spMk id="5279" creationId="{00000000-0000-0000-0000-000000000000}"/>
          </ac:spMkLst>
        </pc:spChg>
        <pc:spChg chg="del mod">
          <ac:chgData name="Kaua Enrico Pasti Altran" userId="4ba1b9ae-2326-4de5-88a9-fb37890b3cbc" providerId="ADAL" clId="{B05C306A-19A2-42CE-AB60-82D34F39DCF5}" dt="2023-06-09T04:37:06.088" v="2782" actId="478"/>
          <ac:spMkLst>
            <pc:docMk/>
            <pc:sldMk cId="2888595696" sldId="318"/>
            <ac:spMk id="5280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9T04:35:42.730" v="2652" actId="1076"/>
          <ac:spMkLst>
            <pc:docMk/>
            <pc:sldMk cId="2888595696" sldId="318"/>
            <ac:spMk id="5281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23:19.487" v="2416" actId="478"/>
          <ac:spMkLst>
            <pc:docMk/>
            <pc:sldMk cId="2888595696" sldId="318"/>
            <ac:spMk id="5282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18:33.763" v="2340" actId="478"/>
          <ac:spMkLst>
            <pc:docMk/>
            <pc:sldMk cId="2888595696" sldId="318"/>
            <ac:spMk id="5283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18:31.284" v="2339" actId="478"/>
          <ac:spMkLst>
            <pc:docMk/>
            <pc:sldMk cId="2888595696" sldId="318"/>
            <ac:spMk id="5284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18:33.763" v="2340" actId="478"/>
          <ac:spMkLst>
            <pc:docMk/>
            <pc:sldMk cId="2888595696" sldId="318"/>
            <ac:spMk id="5285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18:30.251" v="2338" actId="478"/>
          <ac:spMkLst>
            <pc:docMk/>
            <pc:sldMk cId="2888595696" sldId="318"/>
            <ac:spMk id="5286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18:33.763" v="2340" actId="478"/>
          <ac:spMkLst>
            <pc:docMk/>
            <pc:sldMk cId="2888595696" sldId="318"/>
            <ac:spMk id="5287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18:33.763" v="2340" actId="478"/>
          <ac:spMkLst>
            <pc:docMk/>
            <pc:sldMk cId="2888595696" sldId="318"/>
            <ac:spMk id="5288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09T04:20:31.970" v="2358" actId="164"/>
          <ac:spMkLst>
            <pc:docMk/>
            <pc:sldMk cId="2888595696" sldId="318"/>
            <ac:spMk id="5289" creationId="{00000000-0000-0000-0000-000000000000}"/>
          </ac:spMkLst>
        </pc:spChg>
        <pc:spChg chg="mod topLvl">
          <ac:chgData name="Kaua Enrico Pasti Altran" userId="4ba1b9ae-2326-4de5-88a9-fb37890b3cbc" providerId="ADAL" clId="{B05C306A-19A2-42CE-AB60-82D34F39DCF5}" dt="2023-06-09T04:35:09.635" v="2649" actId="338"/>
          <ac:spMkLst>
            <pc:docMk/>
            <pc:sldMk cId="2888595696" sldId="318"/>
            <ac:spMk id="5290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18:50.724" v="2344" actId="478"/>
          <ac:spMkLst>
            <pc:docMk/>
            <pc:sldMk cId="2888595696" sldId="318"/>
            <ac:spMk id="5291" creationId="{00000000-0000-0000-0000-000000000000}"/>
          </ac:spMkLst>
        </pc:spChg>
        <pc:grpChg chg="add del mod">
          <ac:chgData name="Kaua Enrico Pasti Altran" userId="4ba1b9ae-2326-4de5-88a9-fb37890b3cbc" providerId="ADAL" clId="{B05C306A-19A2-42CE-AB60-82D34F39DCF5}" dt="2023-06-09T04:36:57.651" v="2778" actId="21"/>
          <ac:grpSpMkLst>
            <pc:docMk/>
            <pc:sldMk cId="2888595696" sldId="318"/>
            <ac:grpSpMk id="9" creationId="{C77BEC80-BD3B-14CE-7D30-0847590B3BE9}"/>
          </ac:grpSpMkLst>
        </pc:grpChg>
        <pc:grpChg chg="add del mod topLvl">
          <ac:chgData name="Kaua Enrico Pasti Altran" userId="4ba1b9ae-2326-4de5-88a9-fb37890b3cbc" providerId="ADAL" clId="{B05C306A-19A2-42CE-AB60-82D34F39DCF5}" dt="2023-06-09T04:34:48.987" v="2648" actId="165"/>
          <ac:grpSpMkLst>
            <pc:docMk/>
            <pc:sldMk cId="2888595696" sldId="318"/>
            <ac:grpSpMk id="14" creationId="{09999F9A-1384-2E89-3439-C0F5DD3BCEE4}"/>
          </ac:grpSpMkLst>
        </pc:grpChg>
        <pc:grpChg chg="add del mod">
          <ac:chgData name="Kaua Enrico Pasti Altran" userId="4ba1b9ae-2326-4de5-88a9-fb37890b3cbc" providerId="ADAL" clId="{B05C306A-19A2-42CE-AB60-82D34F39DCF5}" dt="2023-06-09T04:34:32.763" v="2644" actId="165"/>
          <ac:grpSpMkLst>
            <pc:docMk/>
            <pc:sldMk cId="2888595696" sldId="318"/>
            <ac:grpSpMk id="15" creationId="{E11213D8-6402-3A8A-7EDA-372723F67F10}"/>
          </ac:grpSpMkLst>
        </pc:grpChg>
        <pc:grpChg chg="add mod">
          <ac:chgData name="Kaua Enrico Pasti Altran" userId="4ba1b9ae-2326-4de5-88a9-fb37890b3cbc" providerId="ADAL" clId="{B05C306A-19A2-42CE-AB60-82D34F39DCF5}" dt="2023-06-09T04:34:45.674" v="2647" actId="338"/>
          <ac:grpSpMkLst>
            <pc:docMk/>
            <pc:sldMk cId="2888595696" sldId="318"/>
            <ac:grpSpMk id="24" creationId="{79FE1522-AFF8-0998-907E-B953A4E8C8F8}"/>
          </ac:grpSpMkLst>
        </pc:grpChg>
        <pc:grpChg chg="mod">
          <ac:chgData name="Kaua Enrico Pasti Altran" userId="4ba1b9ae-2326-4de5-88a9-fb37890b3cbc" providerId="ADAL" clId="{B05C306A-19A2-42CE-AB60-82D34F39DCF5}" dt="2023-06-09T04:35:09.635" v="2649" actId="338"/>
          <ac:grpSpMkLst>
            <pc:docMk/>
            <pc:sldMk cId="2888595696" sldId="318"/>
            <ac:grpSpMk id="25" creationId="{494B2B93-C107-EB38-807B-E999A7594EE1}"/>
          </ac:grpSpMkLst>
        </pc:grpChg>
        <pc:grpChg chg="add mod">
          <ac:chgData name="Kaua Enrico Pasti Altran" userId="4ba1b9ae-2326-4de5-88a9-fb37890b3cbc" providerId="ADAL" clId="{B05C306A-19A2-42CE-AB60-82D34F39DCF5}" dt="2023-06-09T04:35:42.730" v="2652" actId="1076"/>
          <ac:grpSpMkLst>
            <pc:docMk/>
            <pc:sldMk cId="2888595696" sldId="318"/>
            <ac:grpSpMk id="26" creationId="{94629283-36B2-7D02-5ACE-E334071B01CD}"/>
          </ac:grpSpMkLst>
        </pc:grpChg>
        <pc:grpChg chg="add del mod">
          <ac:chgData name="Kaua Enrico Pasti Altran" userId="4ba1b9ae-2326-4de5-88a9-fb37890b3cbc" providerId="ADAL" clId="{B05C306A-19A2-42CE-AB60-82D34F39DCF5}" dt="2023-06-09T04:36:58.769" v="2779" actId="478"/>
          <ac:grpSpMkLst>
            <pc:docMk/>
            <pc:sldMk cId="2888595696" sldId="318"/>
            <ac:grpSpMk id="30" creationId="{EC3C0CEE-181C-18B5-50C8-C937255142BF}"/>
          </ac:grpSpMkLst>
        </pc:grpChg>
        <pc:grpChg chg="mod">
          <ac:chgData name="Kaua Enrico Pasti Altran" userId="4ba1b9ae-2326-4de5-88a9-fb37890b3cbc" providerId="ADAL" clId="{B05C306A-19A2-42CE-AB60-82D34F39DCF5}" dt="2023-06-09T04:36:04.491" v="2656"/>
          <ac:grpSpMkLst>
            <pc:docMk/>
            <pc:sldMk cId="2888595696" sldId="318"/>
            <ac:grpSpMk id="32" creationId="{4B34061C-206F-DBDA-C190-A7480B2AF8B2}"/>
          </ac:grpSpMkLst>
        </pc:grpChg>
        <pc:grpChg chg="add mod">
          <ac:chgData name="Kaua Enrico Pasti Altran" userId="4ba1b9ae-2326-4de5-88a9-fb37890b3cbc" providerId="ADAL" clId="{B05C306A-19A2-42CE-AB60-82D34F39DCF5}" dt="2023-06-09T04:36:59.096" v="2780"/>
          <ac:grpSpMkLst>
            <pc:docMk/>
            <pc:sldMk cId="2888595696" sldId="318"/>
            <ac:grpSpMk id="36" creationId="{647D8C8C-073E-E0DB-7C53-002E869B78B8}"/>
          </ac:grpSpMkLst>
        </pc:grpChg>
        <pc:grpChg chg="del">
          <ac:chgData name="Kaua Enrico Pasti Altran" userId="4ba1b9ae-2326-4de5-88a9-fb37890b3cbc" providerId="ADAL" clId="{B05C306A-19A2-42CE-AB60-82D34F39DCF5}" dt="2023-06-09T04:18:55.204" v="2345" actId="478"/>
          <ac:grpSpMkLst>
            <pc:docMk/>
            <pc:sldMk cId="2888595696" sldId="318"/>
            <ac:grpSpMk id="5297" creationId="{00000000-0000-0000-0000-000000000000}"/>
          </ac:grpSpMkLst>
        </pc:grpChg>
        <pc:grpChg chg="del">
          <ac:chgData name="Kaua Enrico Pasti Altran" userId="4ba1b9ae-2326-4de5-88a9-fb37890b3cbc" providerId="ADAL" clId="{B05C306A-19A2-42CE-AB60-82D34F39DCF5}" dt="2023-06-09T04:18:56.203" v="2346" actId="478"/>
          <ac:grpSpMkLst>
            <pc:docMk/>
            <pc:sldMk cId="2888595696" sldId="318"/>
            <ac:grpSpMk id="5304" creationId="{00000000-0000-0000-0000-000000000000}"/>
          </ac:grpSpMkLst>
        </pc:grpChg>
        <pc:grpChg chg="del">
          <ac:chgData name="Kaua Enrico Pasti Altran" userId="4ba1b9ae-2326-4de5-88a9-fb37890b3cbc" providerId="ADAL" clId="{B05C306A-19A2-42CE-AB60-82D34F39DCF5}" dt="2023-06-09T04:18:50.724" v="2344" actId="478"/>
          <ac:grpSpMkLst>
            <pc:docMk/>
            <pc:sldMk cId="2888595696" sldId="318"/>
            <ac:grpSpMk id="5307" creationId="{00000000-0000-0000-0000-000000000000}"/>
          </ac:grpSpMkLst>
        </pc:grpChg>
        <pc:graphicFrameChg chg="add del mod">
          <ac:chgData name="Kaua Enrico Pasti Altran" userId="4ba1b9ae-2326-4de5-88a9-fb37890b3cbc" providerId="ADAL" clId="{B05C306A-19A2-42CE-AB60-82D34F39DCF5}" dt="2023-06-09T04:31:02.526" v="2561" actId="478"/>
          <ac:graphicFrameMkLst>
            <pc:docMk/>
            <pc:sldMk cId="2888595696" sldId="318"/>
            <ac:graphicFrameMk id="22" creationId="{02B98EBE-BDEB-73E6-3978-9922542E80F1}"/>
          </ac:graphicFrameMkLst>
        </pc:graphicFrameChg>
        <pc:graphicFrameChg chg="add mod">
          <ac:chgData name="Kaua Enrico Pasti Altran" userId="4ba1b9ae-2326-4de5-88a9-fb37890b3cbc" providerId="ADAL" clId="{B05C306A-19A2-42CE-AB60-82D34F39DCF5}" dt="2023-06-09T04:35:42.730" v="2652" actId="1076"/>
          <ac:graphicFrameMkLst>
            <pc:docMk/>
            <pc:sldMk cId="2888595696" sldId="318"/>
            <ac:graphicFrameMk id="23" creationId="{00000000-0008-0000-0000-000006000000}"/>
          </ac:graphicFrameMkLst>
        </pc:graphicFrameChg>
        <pc:graphicFrameChg chg="add mod">
          <ac:chgData name="Kaua Enrico Pasti Altran" userId="4ba1b9ae-2326-4de5-88a9-fb37890b3cbc" providerId="ADAL" clId="{B05C306A-19A2-42CE-AB60-82D34F39DCF5}" dt="2023-06-09T04:36:28.469" v="2766" actId="1037"/>
          <ac:graphicFrameMkLst>
            <pc:docMk/>
            <pc:sldMk cId="2888595696" sldId="318"/>
            <ac:graphicFrameMk id="27" creationId="{C2CF2ECB-6C8C-4CBE-7C70-49B7331F5591}"/>
          </ac:graphicFrameMkLst>
        </pc:graphicFrameChg>
        <pc:picChg chg="add mod">
          <ac:chgData name="Kaua Enrico Pasti Altran" userId="4ba1b9ae-2326-4de5-88a9-fb37890b3cbc" providerId="ADAL" clId="{B05C306A-19A2-42CE-AB60-82D34F39DCF5}" dt="2023-06-09T04:20:31.970" v="2358" actId="164"/>
          <ac:picMkLst>
            <pc:docMk/>
            <pc:sldMk cId="2888595696" sldId="318"/>
            <ac:picMk id="8" creationId="{B7FE7241-E885-1DC9-A82A-9985F1396A12}"/>
          </ac:picMkLst>
        </pc:picChg>
        <pc:picChg chg="add mod topLvl">
          <ac:chgData name="Kaua Enrico Pasti Altran" userId="4ba1b9ae-2326-4de5-88a9-fb37890b3cbc" providerId="ADAL" clId="{B05C306A-19A2-42CE-AB60-82D34F39DCF5}" dt="2023-06-09T04:35:09.635" v="2649" actId="338"/>
          <ac:picMkLst>
            <pc:docMk/>
            <pc:sldMk cId="2888595696" sldId="318"/>
            <ac:picMk id="11" creationId="{7F94F161-45DD-3070-E481-F2F7BE233D28}"/>
          </ac:picMkLst>
        </pc:picChg>
        <pc:picChg chg="add mod topLvl">
          <ac:chgData name="Kaua Enrico Pasti Altran" userId="4ba1b9ae-2326-4de5-88a9-fb37890b3cbc" providerId="ADAL" clId="{B05C306A-19A2-42CE-AB60-82D34F39DCF5}" dt="2023-06-09T04:35:09.635" v="2649" actId="338"/>
          <ac:picMkLst>
            <pc:docMk/>
            <pc:sldMk cId="2888595696" sldId="318"/>
            <ac:picMk id="12" creationId="{C84D7578-D5B9-9819-2978-40DD5D5EE0D4}"/>
          </ac:picMkLst>
        </pc:picChg>
        <pc:picChg chg="add mod topLvl">
          <ac:chgData name="Kaua Enrico Pasti Altran" userId="4ba1b9ae-2326-4de5-88a9-fb37890b3cbc" providerId="ADAL" clId="{B05C306A-19A2-42CE-AB60-82D34F39DCF5}" dt="2023-06-09T04:35:09.635" v="2649" actId="338"/>
          <ac:picMkLst>
            <pc:docMk/>
            <pc:sldMk cId="2888595696" sldId="318"/>
            <ac:picMk id="13" creationId="{38025C1B-7D02-3F32-87EE-80153435E382}"/>
          </ac:picMkLst>
        </pc:picChg>
        <pc:picChg chg="mod">
          <ac:chgData name="Kaua Enrico Pasti Altran" userId="4ba1b9ae-2326-4de5-88a9-fb37890b3cbc" providerId="ADAL" clId="{B05C306A-19A2-42CE-AB60-82D34F39DCF5}" dt="2023-06-09T04:36:04.491" v="2656"/>
          <ac:picMkLst>
            <pc:docMk/>
            <pc:sldMk cId="2888595696" sldId="318"/>
            <ac:picMk id="33" creationId="{A4C39932-E116-3321-AA12-35BAE5ABA012}"/>
          </ac:picMkLst>
        </pc:picChg>
        <pc:picChg chg="mod">
          <ac:chgData name="Kaua Enrico Pasti Altran" userId="4ba1b9ae-2326-4de5-88a9-fb37890b3cbc" providerId="ADAL" clId="{B05C306A-19A2-42CE-AB60-82D34F39DCF5}" dt="2023-06-09T04:36:04.491" v="2656"/>
          <ac:picMkLst>
            <pc:docMk/>
            <pc:sldMk cId="2888595696" sldId="318"/>
            <ac:picMk id="34" creationId="{42E4D247-44E2-126B-3674-323094945F76}"/>
          </ac:picMkLst>
        </pc:picChg>
        <pc:picChg chg="mod">
          <ac:chgData name="Kaua Enrico Pasti Altran" userId="4ba1b9ae-2326-4de5-88a9-fb37890b3cbc" providerId="ADAL" clId="{B05C306A-19A2-42CE-AB60-82D34F39DCF5}" dt="2023-06-09T04:36:04.491" v="2656"/>
          <ac:picMkLst>
            <pc:docMk/>
            <pc:sldMk cId="2888595696" sldId="318"/>
            <ac:picMk id="35" creationId="{20D2C954-D8BA-8B96-721A-05113478D66F}"/>
          </ac:picMkLst>
        </pc:picChg>
        <pc:picChg chg="mod">
          <ac:chgData name="Kaua Enrico Pasti Altran" userId="4ba1b9ae-2326-4de5-88a9-fb37890b3cbc" providerId="ADAL" clId="{B05C306A-19A2-42CE-AB60-82D34F39DCF5}" dt="2023-06-09T04:36:59.096" v="2780"/>
          <ac:picMkLst>
            <pc:docMk/>
            <pc:sldMk cId="2888595696" sldId="318"/>
            <ac:picMk id="38" creationId="{33E5AD89-96C2-120A-006B-9061277F38AC}"/>
          </ac:picMkLst>
        </pc:picChg>
      </pc:sldChg>
      <pc:sldChg chg="addSp delSp modSp add mod modTransition">
        <pc:chgData name="Kaua Enrico Pasti Altran" userId="4ba1b9ae-2326-4de5-88a9-fb37890b3cbc" providerId="ADAL" clId="{B05C306A-19A2-42CE-AB60-82D34F39DCF5}" dt="2023-06-13T05:18:32.358" v="8217"/>
        <pc:sldMkLst>
          <pc:docMk/>
          <pc:sldMk cId="2165994702" sldId="319"/>
        </pc:sldMkLst>
        <pc:spChg chg="add mod">
          <ac:chgData name="Kaua Enrico Pasti Altran" userId="4ba1b9ae-2326-4de5-88a9-fb37890b3cbc" providerId="ADAL" clId="{B05C306A-19A2-42CE-AB60-82D34F39DCF5}" dt="2023-06-11T19:02:09.034" v="5136" actId="1076"/>
          <ac:spMkLst>
            <pc:docMk/>
            <pc:sldMk cId="2165994702" sldId="319"/>
            <ac:spMk id="2" creationId="{722E6449-14F4-639F-3B0E-8B6E936B8B0D}"/>
          </ac:spMkLst>
        </pc:spChg>
        <pc:spChg chg="del">
          <ac:chgData name="Kaua Enrico Pasti Altran" userId="4ba1b9ae-2326-4de5-88a9-fb37890b3cbc" providerId="ADAL" clId="{B05C306A-19A2-42CE-AB60-82D34F39DCF5}" dt="2023-06-09T04:41:32.052" v="2861" actId="478"/>
          <ac:spMkLst>
            <pc:docMk/>
            <pc:sldMk cId="2165994702" sldId="319"/>
            <ac:spMk id="2" creationId="{77B04F4F-0EFA-347D-5FD4-AB61B32F4461}"/>
          </ac:spMkLst>
        </pc:spChg>
        <pc:spChg chg="add del mod">
          <ac:chgData name="Kaua Enrico Pasti Altran" userId="4ba1b9ae-2326-4de5-88a9-fb37890b3cbc" providerId="ADAL" clId="{B05C306A-19A2-42CE-AB60-82D34F39DCF5}" dt="2023-06-11T18:57:19.398" v="4973" actId="478"/>
          <ac:spMkLst>
            <pc:docMk/>
            <pc:sldMk cId="2165994702" sldId="319"/>
            <ac:spMk id="4" creationId="{E0694144-03D4-EB4B-891D-9C9699D23414}"/>
          </ac:spMkLst>
        </pc:spChg>
        <pc:spChg chg="add mod">
          <ac:chgData name="Kaua Enrico Pasti Altran" userId="4ba1b9ae-2326-4de5-88a9-fb37890b3cbc" providerId="ADAL" clId="{B05C306A-19A2-42CE-AB60-82D34F39DCF5}" dt="2023-06-11T19:02:09.034" v="5136" actId="1076"/>
          <ac:spMkLst>
            <pc:docMk/>
            <pc:sldMk cId="2165994702" sldId="319"/>
            <ac:spMk id="5" creationId="{E3460487-6DA8-CA9F-CDCE-1CA77E3BD1EE}"/>
          </ac:spMkLst>
        </pc:spChg>
        <pc:spChg chg="add mod">
          <ac:chgData name="Kaua Enrico Pasti Altran" userId="4ba1b9ae-2326-4de5-88a9-fb37890b3cbc" providerId="ADAL" clId="{B05C306A-19A2-42CE-AB60-82D34F39DCF5}" dt="2023-06-11T19:02:09.034" v="5136" actId="1076"/>
          <ac:spMkLst>
            <pc:docMk/>
            <pc:sldMk cId="2165994702" sldId="319"/>
            <ac:spMk id="6" creationId="{B843C460-2A22-BAAC-ED1F-1B619AD4857D}"/>
          </ac:spMkLst>
        </pc:spChg>
        <pc:spChg chg="add mod">
          <ac:chgData name="Kaua Enrico Pasti Altran" userId="4ba1b9ae-2326-4de5-88a9-fb37890b3cbc" providerId="ADAL" clId="{B05C306A-19A2-42CE-AB60-82D34F39DCF5}" dt="2023-06-11T19:02:04.746" v="5135" actId="1076"/>
          <ac:spMkLst>
            <pc:docMk/>
            <pc:sldMk cId="2165994702" sldId="319"/>
            <ac:spMk id="8" creationId="{52A92022-0DCB-9DF5-5A9D-D3849AAC40CA}"/>
          </ac:spMkLst>
        </pc:spChg>
        <pc:spChg chg="add del mod">
          <ac:chgData name="Kaua Enrico Pasti Altran" userId="4ba1b9ae-2326-4de5-88a9-fb37890b3cbc" providerId="ADAL" clId="{B05C306A-19A2-42CE-AB60-82D34F39DCF5}" dt="2023-06-11T18:57:21.313" v="4974" actId="478"/>
          <ac:spMkLst>
            <pc:docMk/>
            <pc:sldMk cId="2165994702" sldId="319"/>
            <ac:spMk id="10" creationId="{F0AB1978-C8F0-CC7A-673A-AF7E812CC380}"/>
          </ac:spMkLst>
        </pc:spChg>
        <pc:spChg chg="add mod">
          <ac:chgData name="Kaua Enrico Pasti Altran" userId="4ba1b9ae-2326-4de5-88a9-fb37890b3cbc" providerId="ADAL" clId="{B05C306A-19A2-42CE-AB60-82D34F39DCF5}" dt="2023-06-11T19:02:00.145" v="5134" actId="1076"/>
          <ac:spMkLst>
            <pc:docMk/>
            <pc:sldMk cId="2165994702" sldId="319"/>
            <ac:spMk id="11" creationId="{A2ED63DE-0B56-A0D4-63AB-447471ADA74A}"/>
          </ac:spMkLst>
        </pc:spChg>
        <pc:spChg chg="mod">
          <ac:chgData name="Kaua Enrico Pasti Altran" userId="4ba1b9ae-2326-4de5-88a9-fb37890b3cbc" providerId="ADAL" clId="{B05C306A-19A2-42CE-AB60-82D34F39DCF5}" dt="2023-06-09T04:41:01.826" v="2852" actId="404"/>
          <ac:spMkLst>
            <pc:docMk/>
            <pc:sldMk cId="2165994702" sldId="319"/>
            <ac:spMk id="4876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09T04:41:33.027" v="2862" actId="478"/>
          <ac:spMkLst>
            <pc:docMk/>
            <pc:sldMk cId="2165994702" sldId="319"/>
            <ac:spMk id="4877" creationId="{00000000-0000-0000-0000-000000000000}"/>
          </ac:spMkLst>
        </pc:spChg>
        <pc:picChg chg="add mod">
          <ac:chgData name="Kaua Enrico Pasti Altran" userId="4ba1b9ae-2326-4de5-88a9-fb37890b3cbc" providerId="ADAL" clId="{B05C306A-19A2-42CE-AB60-82D34F39DCF5}" dt="2023-06-11T19:01:13.873" v="5070" actId="1076"/>
          <ac:picMkLst>
            <pc:docMk/>
            <pc:sldMk cId="2165994702" sldId="319"/>
            <ac:picMk id="3" creationId="{7CEE5EE5-C27A-2E9B-CAC0-E42B7D20C9F2}"/>
          </ac:picMkLst>
        </pc:picChg>
        <pc:picChg chg="add mod">
          <ac:chgData name="Kaua Enrico Pasti Altran" userId="4ba1b9ae-2326-4de5-88a9-fb37890b3cbc" providerId="ADAL" clId="{B05C306A-19A2-42CE-AB60-82D34F39DCF5}" dt="2023-06-11T19:01:12.037" v="5069" actId="166"/>
          <ac:picMkLst>
            <pc:docMk/>
            <pc:sldMk cId="2165994702" sldId="319"/>
            <ac:picMk id="3074" creationId="{CEF94A5E-871E-63D1-0066-8A0D3928FAB2}"/>
          </ac:picMkLst>
        </pc:picChg>
      </pc:sldChg>
      <pc:sldChg chg="addSp delSp modSp new mod modTransition modClrScheme chgLayout">
        <pc:chgData name="Kaua Enrico Pasti Altran" userId="4ba1b9ae-2326-4de5-88a9-fb37890b3cbc" providerId="ADAL" clId="{B05C306A-19A2-42CE-AB60-82D34F39DCF5}" dt="2023-06-13T05:18:32.358" v="8217"/>
        <pc:sldMkLst>
          <pc:docMk/>
          <pc:sldMk cId="3425011968" sldId="320"/>
        </pc:sldMkLst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2" creationId="{8FA04C39-BAF5-925D-CC0D-A9552B6D4C7F}"/>
          </ac:spMkLst>
        </pc:spChg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3" creationId="{C4E606E8-B6E9-C71E-F7B9-1F358B747EC4}"/>
          </ac:spMkLst>
        </pc:spChg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4" creationId="{A8857C64-2125-3F34-FF97-59CF38DE8E68}"/>
          </ac:spMkLst>
        </pc:spChg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5" creationId="{D3617769-E5A2-C6BA-AF89-6037C74D4E36}"/>
          </ac:spMkLst>
        </pc:spChg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6" creationId="{D209CB9C-3811-4E1A-F82D-6D4CF355ED11}"/>
          </ac:spMkLst>
        </pc:spChg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7" creationId="{AA83DB08-1B98-6D8C-A915-6739F4B41E36}"/>
          </ac:spMkLst>
        </pc:spChg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8" creationId="{CC64CF6A-9268-B548-A034-2F45D8183D16}"/>
          </ac:spMkLst>
        </pc:spChg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9" creationId="{936CE4A6-1B2B-59CF-856D-C364072D7540}"/>
          </ac:spMkLst>
        </pc:spChg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10" creationId="{4633A86F-3F07-96EF-4244-BBC3DA78629E}"/>
          </ac:spMkLst>
        </pc:spChg>
        <pc:spChg chg="del">
          <ac:chgData name="Kaua Enrico Pasti Altran" userId="4ba1b9ae-2326-4de5-88a9-fb37890b3cbc" providerId="ADAL" clId="{B05C306A-19A2-42CE-AB60-82D34F39DCF5}" dt="2023-06-10T00:35:48.320" v="2899" actId="700"/>
          <ac:spMkLst>
            <pc:docMk/>
            <pc:sldMk cId="3425011968" sldId="320"/>
            <ac:spMk id="11" creationId="{ECA763D5-05AC-2261-8730-E00DACE47421}"/>
          </ac:spMkLst>
        </pc:spChg>
        <pc:spChg chg="add del mod">
          <ac:chgData name="Kaua Enrico Pasti Altran" userId="4ba1b9ae-2326-4de5-88a9-fb37890b3cbc" providerId="ADAL" clId="{B05C306A-19A2-42CE-AB60-82D34F39DCF5}" dt="2023-06-10T00:36:28.871" v="2901"/>
          <ac:spMkLst>
            <pc:docMk/>
            <pc:sldMk cId="3425011968" sldId="320"/>
            <ac:spMk id="12" creationId="{C3BD0286-7582-446D-7BD3-8FFBFA7D1C66}"/>
          </ac:spMkLst>
        </pc:spChg>
        <pc:spChg chg="add del">
          <ac:chgData name="Kaua Enrico Pasti Altran" userId="4ba1b9ae-2326-4de5-88a9-fb37890b3cbc" providerId="ADAL" clId="{B05C306A-19A2-42CE-AB60-82D34F39DCF5}" dt="2023-06-10T00:38:13.973" v="2941" actId="22"/>
          <ac:spMkLst>
            <pc:docMk/>
            <pc:sldMk cId="3425011968" sldId="320"/>
            <ac:spMk id="14" creationId="{FEE6674D-2444-EAC0-980D-EFC0FBCC290E}"/>
          </ac:spMkLst>
        </pc:spChg>
        <pc:spChg chg="add mod">
          <ac:chgData name="Kaua Enrico Pasti Altran" userId="4ba1b9ae-2326-4de5-88a9-fb37890b3cbc" providerId="ADAL" clId="{B05C306A-19A2-42CE-AB60-82D34F39DCF5}" dt="2023-06-10T00:38:32.053" v="2970" actId="14100"/>
          <ac:spMkLst>
            <pc:docMk/>
            <pc:sldMk cId="3425011968" sldId="320"/>
            <ac:spMk id="15" creationId="{05642096-331C-E7F3-917B-A620167371A2}"/>
          </ac:spMkLst>
        </pc:spChg>
        <pc:spChg chg="add mod">
          <ac:chgData name="Kaua Enrico Pasti Altran" userId="4ba1b9ae-2326-4de5-88a9-fb37890b3cbc" providerId="ADAL" clId="{B05C306A-19A2-42CE-AB60-82D34F39DCF5}" dt="2023-06-10T01:01:52.392" v="3793" actId="164"/>
          <ac:spMkLst>
            <pc:docMk/>
            <pc:sldMk cId="3425011968" sldId="320"/>
            <ac:spMk id="16" creationId="{281846E8-8608-713F-9C04-9BEB7D4EF6A2}"/>
          </ac:spMkLst>
        </pc:spChg>
        <pc:spChg chg="add mod">
          <ac:chgData name="Kaua Enrico Pasti Altran" userId="4ba1b9ae-2326-4de5-88a9-fb37890b3cbc" providerId="ADAL" clId="{B05C306A-19A2-42CE-AB60-82D34F39DCF5}" dt="2023-06-10T01:01:52.392" v="3793" actId="164"/>
          <ac:spMkLst>
            <pc:docMk/>
            <pc:sldMk cId="3425011968" sldId="320"/>
            <ac:spMk id="17" creationId="{B83005AC-5A3E-AF1F-5A16-FC3C35D1FF25}"/>
          </ac:spMkLst>
        </pc:spChg>
        <pc:spChg chg="add del">
          <ac:chgData name="Kaua Enrico Pasti Altran" userId="4ba1b9ae-2326-4de5-88a9-fb37890b3cbc" providerId="ADAL" clId="{B05C306A-19A2-42CE-AB60-82D34F39DCF5}" dt="2023-06-10T00:46:35.909" v="3257" actId="478"/>
          <ac:spMkLst>
            <pc:docMk/>
            <pc:sldMk cId="3425011968" sldId="320"/>
            <ac:spMk id="18" creationId="{CC71E4AB-CD1A-7DBB-3A02-2BA1599BC311}"/>
          </ac:spMkLst>
        </pc:spChg>
        <pc:spChg chg="add mod">
          <ac:chgData name="Kaua Enrico Pasti Altran" userId="4ba1b9ae-2326-4de5-88a9-fb37890b3cbc" providerId="ADAL" clId="{B05C306A-19A2-42CE-AB60-82D34F39DCF5}" dt="2023-06-10T01:01:52.392" v="3793" actId="164"/>
          <ac:spMkLst>
            <pc:docMk/>
            <pc:sldMk cId="3425011968" sldId="320"/>
            <ac:spMk id="19" creationId="{F3909A26-18DC-3031-13E2-0DA66A946578}"/>
          </ac:spMkLst>
        </pc:spChg>
        <pc:spChg chg="add mod">
          <ac:chgData name="Kaua Enrico Pasti Altran" userId="4ba1b9ae-2326-4de5-88a9-fb37890b3cbc" providerId="ADAL" clId="{B05C306A-19A2-42CE-AB60-82D34F39DCF5}" dt="2023-06-10T01:01:10.318" v="3749" actId="164"/>
          <ac:spMkLst>
            <pc:docMk/>
            <pc:sldMk cId="3425011968" sldId="320"/>
            <ac:spMk id="20" creationId="{61B2EF81-C5DA-7E36-4945-D7CA540402D9}"/>
          </ac:spMkLst>
        </pc:spChg>
        <pc:spChg chg="add mod">
          <ac:chgData name="Kaua Enrico Pasti Altran" userId="4ba1b9ae-2326-4de5-88a9-fb37890b3cbc" providerId="ADAL" clId="{B05C306A-19A2-42CE-AB60-82D34F39DCF5}" dt="2023-06-10T01:01:10.318" v="3749" actId="164"/>
          <ac:spMkLst>
            <pc:docMk/>
            <pc:sldMk cId="3425011968" sldId="320"/>
            <ac:spMk id="21" creationId="{2CF35194-24FD-8905-BB66-C95CD5F3B909}"/>
          </ac:spMkLst>
        </pc:spChg>
        <pc:spChg chg="add mod topLvl">
          <ac:chgData name="Kaua Enrico Pasti Altran" userId="4ba1b9ae-2326-4de5-88a9-fb37890b3cbc" providerId="ADAL" clId="{B05C306A-19A2-42CE-AB60-82D34F39DCF5}" dt="2023-06-10T01:01:10.318" v="3749" actId="164"/>
          <ac:spMkLst>
            <pc:docMk/>
            <pc:sldMk cId="3425011968" sldId="320"/>
            <ac:spMk id="22" creationId="{3C80862C-D516-21ED-61B4-83F50E29BA4A}"/>
          </ac:spMkLst>
        </pc:spChg>
        <pc:spChg chg="add mod topLvl">
          <ac:chgData name="Kaua Enrico Pasti Altran" userId="4ba1b9ae-2326-4de5-88a9-fb37890b3cbc" providerId="ADAL" clId="{B05C306A-19A2-42CE-AB60-82D34F39DCF5}" dt="2023-06-10T01:01:10.318" v="3749" actId="164"/>
          <ac:spMkLst>
            <pc:docMk/>
            <pc:sldMk cId="3425011968" sldId="320"/>
            <ac:spMk id="23" creationId="{93DE9793-707A-E1EB-3D86-BBBAA9740A4E}"/>
          </ac:spMkLst>
        </pc:spChg>
        <pc:spChg chg="add mod topLvl">
          <ac:chgData name="Kaua Enrico Pasti Altran" userId="4ba1b9ae-2326-4de5-88a9-fb37890b3cbc" providerId="ADAL" clId="{B05C306A-19A2-42CE-AB60-82D34F39DCF5}" dt="2023-06-10T01:01:10.318" v="3749" actId="164"/>
          <ac:spMkLst>
            <pc:docMk/>
            <pc:sldMk cId="3425011968" sldId="320"/>
            <ac:spMk id="24" creationId="{464C617B-2FCF-DB0F-C507-AF69BF50B3EC}"/>
          </ac:spMkLst>
        </pc:spChg>
        <pc:spChg chg="add mod topLvl">
          <ac:chgData name="Kaua Enrico Pasti Altran" userId="4ba1b9ae-2326-4de5-88a9-fb37890b3cbc" providerId="ADAL" clId="{B05C306A-19A2-42CE-AB60-82D34F39DCF5}" dt="2023-06-11T19:34:19.487" v="5301" actId="1035"/>
          <ac:spMkLst>
            <pc:docMk/>
            <pc:sldMk cId="3425011968" sldId="320"/>
            <ac:spMk id="25" creationId="{2E55E5F6-B686-CA2D-1803-D2B5C089BB81}"/>
          </ac:spMkLst>
        </pc:spChg>
        <pc:spChg chg="add del mod">
          <ac:chgData name="Kaua Enrico Pasti Altran" userId="4ba1b9ae-2326-4de5-88a9-fb37890b3cbc" providerId="ADAL" clId="{B05C306A-19A2-42CE-AB60-82D34F39DCF5}" dt="2023-06-10T00:56:47.429" v="3714" actId="478"/>
          <ac:spMkLst>
            <pc:docMk/>
            <pc:sldMk cId="3425011968" sldId="320"/>
            <ac:spMk id="30" creationId="{97873327-3479-592E-0A7F-C03E5690F09A}"/>
          </ac:spMkLst>
        </pc:spChg>
        <pc:grpChg chg="add del mod">
          <ac:chgData name="Kaua Enrico Pasti Altran" userId="4ba1b9ae-2326-4de5-88a9-fb37890b3cbc" providerId="ADAL" clId="{B05C306A-19A2-42CE-AB60-82D34F39DCF5}" dt="2023-06-10T00:52:28.792" v="3644" actId="165"/>
          <ac:grpSpMkLst>
            <pc:docMk/>
            <pc:sldMk cId="3425011968" sldId="320"/>
            <ac:grpSpMk id="26" creationId="{6BB81894-671D-4602-82CF-25DFBDFA6F94}"/>
          </ac:grpSpMkLst>
        </pc:grpChg>
        <pc:grpChg chg="add mod">
          <ac:chgData name="Kaua Enrico Pasti Altran" userId="4ba1b9ae-2326-4de5-88a9-fb37890b3cbc" providerId="ADAL" clId="{B05C306A-19A2-42CE-AB60-82D34F39DCF5}" dt="2023-06-10T00:58:26.972" v="3739" actId="164"/>
          <ac:grpSpMkLst>
            <pc:docMk/>
            <pc:sldMk cId="3425011968" sldId="320"/>
            <ac:grpSpMk id="31" creationId="{F5D5E5B3-8093-035D-11BD-A58AC140DA76}"/>
          </ac:grpSpMkLst>
        </pc:grpChg>
        <pc:grpChg chg="add mod">
          <ac:chgData name="Kaua Enrico Pasti Altran" userId="4ba1b9ae-2326-4de5-88a9-fb37890b3cbc" providerId="ADAL" clId="{B05C306A-19A2-42CE-AB60-82D34F39DCF5}" dt="2023-06-11T19:34:19.487" v="5301" actId="1035"/>
          <ac:grpSpMkLst>
            <pc:docMk/>
            <pc:sldMk cId="3425011968" sldId="320"/>
            <ac:grpSpMk id="32" creationId="{D38DCB18-A204-7D60-E24C-16229D53EDBE}"/>
          </ac:grpSpMkLst>
        </pc:grpChg>
        <pc:grpChg chg="add mod">
          <ac:chgData name="Kaua Enrico Pasti Altran" userId="4ba1b9ae-2326-4de5-88a9-fb37890b3cbc" providerId="ADAL" clId="{B05C306A-19A2-42CE-AB60-82D34F39DCF5}" dt="2023-06-11T19:34:19.487" v="5301" actId="1035"/>
          <ac:grpSpMkLst>
            <pc:docMk/>
            <pc:sldMk cId="3425011968" sldId="320"/>
            <ac:grpSpMk id="33" creationId="{25731F26-148D-6EE6-F516-A8EA35E8423A}"/>
          </ac:grpSpMkLst>
        </pc:grpChg>
        <pc:picChg chg="add del mod">
          <ac:chgData name="Kaua Enrico Pasti Altran" userId="4ba1b9ae-2326-4de5-88a9-fb37890b3cbc" providerId="ADAL" clId="{B05C306A-19A2-42CE-AB60-82D34F39DCF5}" dt="2023-06-10T00:54:21.487" v="3658" actId="478"/>
          <ac:picMkLst>
            <pc:docMk/>
            <pc:sldMk cId="3425011968" sldId="320"/>
            <ac:picMk id="28" creationId="{7BACEC93-BA32-B25A-6924-F02F0AF93A90}"/>
          </ac:picMkLst>
        </pc:picChg>
      </pc:sldChg>
      <pc:sldChg chg="add del modTransition">
        <pc:chgData name="Kaua Enrico Pasti Altran" userId="4ba1b9ae-2326-4de5-88a9-fb37890b3cbc" providerId="ADAL" clId="{B05C306A-19A2-42CE-AB60-82D34F39DCF5}" dt="2023-06-13T01:20:55.944" v="8148" actId="47"/>
        <pc:sldMkLst>
          <pc:docMk/>
          <pc:sldMk cId="2341385417" sldId="321"/>
        </pc:sldMkLst>
      </pc:sldChg>
      <pc:sldChg chg="addSp delSp modSp add mod modTransition modClrScheme delAnim modAnim chgLayout">
        <pc:chgData name="Kaua Enrico Pasti Altran" userId="4ba1b9ae-2326-4de5-88a9-fb37890b3cbc" providerId="ADAL" clId="{B05C306A-19A2-42CE-AB60-82D34F39DCF5}" dt="2023-06-13T05:18:32.358" v="8217"/>
        <pc:sldMkLst>
          <pc:docMk/>
          <pc:sldMk cId="1490820582" sldId="322"/>
        </pc:sldMkLst>
        <pc:spChg chg="add del mod">
          <ac:chgData name="Kaua Enrico Pasti Altran" userId="4ba1b9ae-2326-4de5-88a9-fb37890b3cbc" providerId="ADAL" clId="{B05C306A-19A2-42CE-AB60-82D34F39DCF5}" dt="2023-06-12T02:09:15.699" v="5850" actId="478"/>
          <ac:spMkLst>
            <pc:docMk/>
            <pc:sldMk cId="1490820582" sldId="322"/>
            <ac:spMk id="2" creationId="{8B02554F-7D8B-BAE0-A4B2-43084315EC89}"/>
          </ac:spMkLst>
        </pc:spChg>
        <pc:spChg chg="add del mod">
          <ac:chgData name="Kaua Enrico Pasti Altran" userId="4ba1b9ae-2326-4de5-88a9-fb37890b3cbc" providerId="ADAL" clId="{B05C306A-19A2-42CE-AB60-82D34F39DCF5}" dt="2023-06-12T02:09:12.468" v="5846" actId="478"/>
          <ac:spMkLst>
            <pc:docMk/>
            <pc:sldMk cId="1490820582" sldId="322"/>
            <ac:spMk id="10" creationId="{8ACBA024-2DCD-9DC4-35F2-DF7411FACE13}"/>
          </ac:spMkLst>
        </pc:spChg>
        <pc:spChg chg="add del mod">
          <ac:chgData name="Kaua Enrico Pasti Altran" userId="4ba1b9ae-2326-4de5-88a9-fb37890b3cbc" providerId="ADAL" clId="{B05C306A-19A2-42CE-AB60-82D34F39DCF5}" dt="2023-06-12T02:09:11.149" v="5845" actId="478"/>
          <ac:spMkLst>
            <pc:docMk/>
            <pc:sldMk cId="1490820582" sldId="322"/>
            <ac:spMk id="11" creationId="{0A225093-DCC4-6C7F-AB46-EC28FE75B420}"/>
          </ac:spMkLst>
        </pc:spChg>
        <pc:spChg chg="add del mod">
          <ac:chgData name="Kaua Enrico Pasti Altran" userId="4ba1b9ae-2326-4de5-88a9-fb37890b3cbc" providerId="ADAL" clId="{B05C306A-19A2-42CE-AB60-82D34F39DCF5}" dt="2023-06-12T02:09:33.193" v="5862" actId="478"/>
          <ac:spMkLst>
            <pc:docMk/>
            <pc:sldMk cId="1490820582" sldId="322"/>
            <ac:spMk id="12" creationId="{85B3C269-F221-FF8D-C819-2CA764DBD05A}"/>
          </ac:spMkLst>
        </pc:spChg>
        <pc:spChg chg="add mod">
          <ac:chgData name="Kaua Enrico Pasti Altran" userId="4ba1b9ae-2326-4de5-88a9-fb37890b3cbc" providerId="ADAL" clId="{B05C306A-19A2-42CE-AB60-82D34F39DCF5}" dt="2023-06-12T02:09:30.236" v="5860" actId="1076"/>
          <ac:spMkLst>
            <pc:docMk/>
            <pc:sldMk cId="1490820582" sldId="322"/>
            <ac:spMk id="13" creationId="{609161ED-2D60-5315-D30B-13E706AA46FB}"/>
          </ac:spMkLst>
        </pc:spChg>
        <pc:spChg chg="add del mod">
          <ac:chgData name="Kaua Enrico Pasti Altran" userId="4ba1b9ae-2326-4de5-88a9-fb37890b3cbc" providerId="ADAL" clId="{B05C306A-19A2-42CE-AB60-82D34F39DCF5}" dt="2023-06-12T02:10:46.742" v="5903" actId="478"/>
          <ac:spMkLst>
            <pc:docMk/>
            <pc:sldMk cId="1490820582" sldId="322"/>
            <ac:spMk id="14" creationId="{617AA556-3AE3-F21C-A7E2-FD0A5CA10E0F}"/>
          </ac:spMkLst>
        </pc:spChg>
        <pc:spChg chg="add mod">
          <ac:chgData name="Kaua Enrico Pasti Altran" userId="4ba1b9ae-2326-4de5-88a9-fb37890b3cbc" providerId="ADAL" clId="{B05C306A-19A2-42CE-AB60-82D34F39DCF5}" dt="2023-06-12T02:10:58.524" v="5906" actId="14100"/>
          <ac:spMkLst>
            <pc:docMk/>
            <pc:sldMk cId="1490820582" sldId="322"/>
            <ac:spMk id="15" creationId="{6A8DFDE7-B7F5-858C-198E-9957CF935DBD}"/>
          </ac:spMkLst>
        </pc:spChg>
        <pc:spChg chg="add mod">
          <ac:chgData name="Kaua Enrico Pasti Altran" userId="4ba1b9ae-2326-4de5-88a9-fb37890b3cbc" providerId="ADAL" clId="{B05C306A-19A2-42CE-AB60-82D34F39DCF5}" dt="2023-06-12T02:11:17.851" v="5954" actId="1076"/>
          <ac:spMkLst>
            <pc:docMk/>
            <pc:sldMk cId="1490820582" sldId="322"/>
            <ac:spMk id="16" creationId="{22DC44A7-0EA7-A21A-60C4-0DE083A350A8}"/>
          </ac:spMkLst>
        </pc:spChg>
        <pc:spChg chg="add mod">
          <ac:chgData name="Kaua Enrico Pasti Altran" userId="4ba1b9ae-2326-4de5-88a9-fb37890b3cbc" providerId="ADAL" clId="{B05C306A-19A2-42CE-AB60-82D34F39DCF5}" dt="2023-06-12T02:12:30.468" v="6057" actId="20577"/>
          <ac:spMkLst>
            <pc:docMk/>
            <pc:sldMk cId="1490820582" sldId="322"/>
            <ac:spMk id="17" creationId="{CA172A6A-3ED2-60A5-2510-0B0888D43D93}"/>
          </ac:spMkLst>
        </pc:spChg>
        <pc:spChg chg="add mod">
          <ac:chgData name="Kaua Enrico Pasti Altran" userId="4ba1b9ae-2326-4de5-88a9-fb37890b3cbc" providerId="ADAL" clId="{B05C306A-19A2-42CE-AB60-82D34F39DCF5}" dt="2023-06-12T02:23:26.233" v="6232" actId="12"/>
          <ac:spMkLst>
            <pc:docMk/>
            <pc:sldMk cId="1490820582" sldId="322"/>
            <ac:spMk id="20" creationId="{EF3A31DE-BC4F-8F78-1C79-40ADF1639B19}"/>
          </ac:spMkLst>
        </pc:spChg>
        <pc:spChg chg="mod ord">
          <ac:chgData name="Kaua Enrico Pasti Altran" userId="4ba1b9ae-2326-4de5-88a9-fb37890b3cbc" providerId="ADAL" clId="{B05C306A-19A2-42CE-AB60-82D34F39DCF5}" dt="2023-06-12T02:09:01.592" v="5844" actId="20577"/>
          <ac:spMkLst>
            <pc:docMk/>
            <pc:sldMk cId="1490820582" sldId="322"/>
            <ac:spMk id="4886" creationId="{00000000-0000-0000-0000-000000000000}"/>
          </ac:spMkLst>
        </pc:spChg>
        <pc:spChg chg="mod ord">
          <ac:chgData name="Kaua Enrico Pasti Altran" userId="4ba1b9ae-2326-4de5-88a9-fb37890b3cbc" providerId="ADAL" clId="{B05C306A-19A2-42CE-AB60-82D34F39DCF5}" dt="2023-06-12T02:11:33.218" v="5958" actId="1076"/>
          <ac:spMkLst>
            <pc:docMk/>
            <pc:sldMk cId="1490820582" sldId="322"/>
            <ac:spMk id="4887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02:09:34.533" v="5863" actId="1076"/>
          <ac:spMkLst>
            <pc:docMk/>
            <pc:sldMk cId="1490820582" sldId="322"/>
            <ac:spMk id="4890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02:09:22.788" v="5854" actId="1076"/>
          <ac:spMkLst>
            <pc:docMk/>
            <pc:sldMk cId="1490820582" sldId="322"/>
            <ac:spMk id="4891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02:09:19.915" v="5852" actId="1076"/>
          <ac:spMkLst>
            <pc:docMk/>
            <pc:sldMk cId="1490820582" sldId="322"/>
            <ac:spMk id="4892" creationId="{00000000-0000-0000-0000-000000000000}"/>
          </ac:spMkLst>
        </pc:spChg>
        <pc:picChg chg="add del mod modCrop">
          <ac:chgData name="Kaua Enrico Pasti Altran" userId="4ba1b9ae-2326-4de5-88a9-fb37890b3cbc" providerId="ADAL" clId="{B05C306A-19A2-42CE-AB60-82D34F39DCF5}" dt="2023-06-12T02:09:14.438" v="5849" actId="478"/>
          <ac:picMkLst>
            <pc:docMk/>
            <pc:sldMk cId="1490820582" sldId="322"/>
            <ac:picMk id="4" creationId="{A612CB45-4293-D813-3A60-DA1FE175D9D6}"/>
          </ac:picMkLst>
        </pc:picChg>
        <pc:picChg chg="add del mod modCrop">
          <ac:chgData name="Kaua Enrico Pasti Altran" userId="4ba1b9ae-2326-4de5-88a9-fb37890b3cbc" providerId="ADAL" clId="{B05C306A-19A2-42CE-AB60-82D34F39DCF5}" dt="2023-06-12T02:09:13.950" v="5848" actId="478"/>
          <ac:picMkLst>
            <pc:docMk/>
            <pc:sldMk cId="1490820582" sldId="322"/>
            <ac:picMk id="6" creationId="{F7832765-5EFA-CB08-0AFC-26CF7B1A0870}"/>
          </ac:picMkLst>
        </pc:picChg>
        <pc:picChg chg="del">
          <ac:chgData name="Kaua Enrico Pasti Altran" userId="4ba1b9ae-2326-4de5-88a9-fb37890b3cbc" providerId="ADAL" clId="{B05C306A-19A2-42CE-AB60-82D34F39DCF5}" dt="2023-06-12T01:15:48.635" v="5621" actId="478"/>
          <ac:picMkLst>
            <pc:docMk/>
            <pc:sldMk cId="1490820582" sldId="322"/>
            <ac:picMk id="7" creationId="{E5A323F9-28FD-2F3E-E43C-DC41E19B9F34}"/>
          </ac:picMkLst>
        </pc:picChg>
        <pc:picChg chg="add del mod">
          <ac:chgData name="Kaua Enrico Pasti Altran" userId="4ba1b9ae-2326-4de5-88a9-fb37890b3cbc" providerId="ADAL" clId="{B05C306A-19A2-42CE-AB60-82D34F39DCF5}" dt="2023-06-12T02:09:13.164" v="5847" actId="478"/>
          <ac:picMkLst>
            <pc:docMk/>
            <pc:sldMk cId="1490820582" sldId="322"/>
            <ac:picMk id="9" creationId="{E5C0E5A7-9F4F-8C84-3E9E-F997189F91F1}"/>
          </ac:picMkLst>
        </pc:picChg>
        <pc:picChg chg="add del mod modCrop">
          <ac:chgData name="Kaua Enrico Pasti Altran" userId="4ba1b9ae-2326-4de5-88a9-fb37890b3cbc" providerId="ADAL" clId="{B05C306A-19A2-42CE-AB60-82D34F39DCF5}" dt="2023-06-12T02:14:58.826" v="6067" actId="478"/>
          <ac:picMkLst>
            <pc:docMk/>
            <pc:sldMk cId="1490820582" sldId="322"/>
            <ac:picMk id="18" creationId="{3A430B4F-FC63-CD78-BD84-7F141B318E13}"/>
          </ac:picMkLst>
        </pc:picChg>
        <pc:picChg chg="add mod modCrop">
          <ac:chgData name="Kaua Enrico Pasti Altran" userId="4ba1b9ae-2326-4de5-88a9-fb37890b3cbc" providerId="ADAL" clId="{B05C306A-19A2-42CE-AB60-82D34F39DCF5}" dt="2023-06-12T02:21:17.308" v="6128" actId="14100"/>
          <ac:picMkLst>
            <pc:docMk/>
            <pc:sldMk cId="1490820582" sldId="322"/>
            <ac:picMk id="19" creationId="{293BB2C0-F843-186A-E376-43B838638EF2}"/>
          </ac:picMkLst>
        </pc:picChg>
      </pc:sldChg>
      <pc:sldChg chg="modSp add mod ord modTransition">
        <pc:chgData name="Kaua Enrico Pasti Altran" userId="4ba1b9ae-2326-4de5-88a9-fb37890b3cbc" providerId="ADAL" clId="{B05C306A-19A2-42CE-AB60-82D34F39DCF5}" dt="2023-06-13T05:18:32.358" v="8217"/>
        <pc:sldMkLst>
          <pc:docMk/>
          <pc:sldMk cId="3421189358" sldId="323"/>
        </pc:sldMkLst>
        <pc:spChg chg="mod">
          <ac:chgData name="Kaua Enrico Pasti Altran" userId="4ba1b9ae-2326-4de5-88a9-fb37890b3cbc" providerId="ADAL" clId="{B05C306A-19A2-42CE-AB60-82D34F39DCF5}" dt="2023-06-12T02:08:34.972" v="5832" actId="1076"/>
          <ac:spMkLst>
            <pc:docMk/>
            <pc:sldMk cId="3421189358" sldId="323"/>
            <ac:spMk id="2" creationId="{8B02554F-7D8B-BAE0-A4B2-43084315EC89}"/>
          </ac:spMkLst>
        </pc:spChg>
        <pc:spChg chg="mod">
          <ac:chgData name="Kaua Enrico Pasti Altran" userId="4ba1b9ae-2326-4de5-88a9-fb37890b3cbc" providerId="ADAL" clId="{B05C306A-19A2-42CE-AB60-82D34F39DCF5}" dt="2023-06-12T02:08:30.740" v="5830" actId="1076"/>
          <ac:spMkLst>
            <pc:docMk/>
            <pc:sldMk cId="3421189358" sldId="323"/>
            <ac:spMk id="4887" creationId="{00000000-0000-0000-0000-000000000000}"/>
          </ac:spMkLst>
        </pc:spChg>
        <pc:picChg chg="mod">
          <ac:chgData name="Kaua Enrico Pasti Altran" userId="4ba1b9ae-2326-4de5-88a9-fb37890b3cbc" providerId="ADAL" clId="{B05C306A-19A2-42CE-AB60-82D34F39DCF5}" dt="2023-06-12T02:08:28.587" v="5829" actId="1076"/>
          <ac:picMkLst>
            <pc:docMk/>
            <pc:sldMk cId="3421189358" sldId="323"/>
            <ac:picMk id="4" creationId="{A612CB45-4293-D813-3A60-DA1FE175D9D6}"/>
          </ac:picMkLst>
        </pc:picChg>
        <pc:picChg chg="mod">
          <ac:chgData name="Kaua Enrico Pasti Altran" userId="4ba1b9ae-2326-4de5-88a9-fb37890b3cbc" providerId="ADAL" clId="{B05C306A-19A2-42CE-AB60-82D34F39DCF5}" dt="2023-06-12T02:08:31.715" v="5831" actId="1076"/>
          <ac:picMkLst>
            <pc:docMk/>
            <pc:sldMk cId="3421189358" sldId="323"/>
            <ac:picMk id="6" creationId="{F7832765-5EFA-CB08-0AFC-26CF7B1A0870}"/>
          </ac:picMkLst>
        </pc:picChg>
      </pc:sldChg>
      <pc:sldChg chg="addSp delSp modSp add mod ord modTransition modClrScheme chgLayout">
        <pc:chgData name="Kaua Enrico Pasti Altran" userId="4ba1b9ae-2326-4de5-88a9-fb37890b3cbc" providerId="ADAL" clId="{B05C306A-19A2-42CE-AB60-82D34F39DCF5}" dt="2023-06-13T05:18:32.358" v="8217"/>
        <pc:sldMkLst>
          <pc:docMk/>
          <pc:sldMk cId="3735307817" sldId="324"/>
        </pc:sldMkLst>
        <pc:spChg chg="del mod">
          <ac:chgData name="Kaua Enrico Pasti Altran" userId="4ba1b9ae-2326-4de5-88a9-fb37890b3cbc" providerId="ADAL" clId="{B05C306A-19A2-42CE-AB60-82D34F39DCF5}" dt="2023-06-12T02:24:01.286" v="6243" actId="478"/>
          <ac:spMkLst>
            <pc:docMk/>
            <pc:sldMk cId="3735307817" sldId="324"/>
            <ac:spMk id="2" creationId="{8B02554F-7D8B-BAE0-A4B2-43084315EC89}"/>
          </ac:spMkLst>
        </pc:spChg>
        <pc:spChg chg="add mod">
          <ac:chgData name="Kaua Enrico Pasti Altran" userId="4ba1b9ae-2326-4de5-88a9-fb37890b3cbc" providerId="ADAL" clId="{B05C306A-19A2-42CE-AB60-82D34F39DCF5}" dt="2023-06-12T02:24:07.757" v="6250" actId="1076"/>
          <ac:spMkLst>
            <pc:docMk/>
            <pc:sldMk cId="3735307817" sldId="324"/>
            <ac:spMk id="3" creationId="{71275D31-E052-F496-90E2-2AD003A30724}"/>
          </ac:spMkLst>
        </pc:spChg>
        <pc:spChg chg="add mod">
          <ac:chgData name="Kaua Enrico Pasti Altran" userId="4ba1b9ae-2326-4de5-88a9-fb37890b3cbc" providerId="ADAL" clId="{B05C306A-19A2-42CE-AB60-82D34F39DCF5}" dt="2023-06-12T02:24:09.716" v="6252" actId="1076"/>
          <ac:spMkLst>
            <pc:docMk/>
            <pc:sldMk cId="3735307817" sldId="324"/>
            <ac:spMk id="5" creationId="{77806DE2-C911-332C-DE42-4D2389DE85E2}"/>
          </ac:spMkLst>
        </pc:spChg>
        <pc:spChg chg="del mod">
          <ac:chgData name="Kaua Enrico Pasti Altran" userId="4ba1b9ae-2326-4de5-88a9-fb37890b3cbc" providerId="ADAL" clId="{B05C306A-19A2-42CE-AB60-82D34F39DCF5}" dt="2023-06-12T02:24:04.165" v="6246" actId="478"/>
          <ac:spMkLst>
            <pc:docMk/>
            <pc:sldMk cId="3735307817" sldId="324"/>
            <ac:spMk id="10" creationId="{8ACBA024-2DCD-9DC4-35F2-DF7411FACE13}"/>
          </ac:spMkLst>
        </pc:spChg>
        <pc:spChg chg="del">
          <ac:chgData name="Kaua Enrico Pasti Altran" userId="4ba1b9ae-2326-4de5-88a9-fb37890b3cbc" providerId="ADAL" clId="{B05C306A-19A2-42CE-AB60-82D34F39DCF5}" dt="2023-06-12T02:24:02.357" v="6244" actId="478"/>
          <ac:spMkLst>
            <pc:docMk/>
            <pc:sldMk cId="3735307817" sldId="324"/>
            <ac:spMk id="11" creationId="{0A225093-DCC4-6C7F-AB46-EC28FE75B420}"/>
          </ac:spMkLst>
        </pc:spChg>
        <pc:spChg chg="add mod">
          <ac:chgData name="Kaua Enrico Pasti Altran" userId="4ba1b9ae-2326-4de5-88a9-fb37890b3cbc" providerId="ADAL" clId="{B05C306A-19A2-42CE-AB60-82D34F39DCF5}" dt="2023-06-12T02:34:39.135" v="6480" actId="408"/>
          <ac:spMkLst>
            <pc:docMk/>
            <pc:sldMk cId="3735307817" sldId="324"/>
            <ac:spMk id="12" creationId="{9D3AF2E3-743B-4CB6-0EF0-07E8FD0A3E1F}"/>
          </ac:spMkLst>
        </pc:spChg>
        <pc:spChg chg="add mod">
          <ac:chgData name="Kaua Enrico Pasti Altran" userId="4ba1b9ae-2326-4de5-88a9-fb37890b3cbc" providerId="ADAL" clId="{B05C306A-19A2-42CE-AB60-82D34F39DCF5}" dt="2023-06-12T02:34:39.135" v="6480" actId="408"/>
          <ac:spMkLst>
            <pc:docMk/>
            <pc:sldMk cId="3735307817" sldId="324"/>
            <ac:spMk id="13" creationId="{007B88FF-90F4-7CB1-F5ED-D02F3732F175}"/>
          </ac:spMkLst>
        </pc:spChg>
        <pc:spChg chg="add mod">
          <ac:chgData name="Kaua Enrico Pasti Altran" userId="4ba1b9ae-2326-4de5-88a9-fb37890b3cbc" providerId="ADAL" clId="{B05C306A-19A2-42CE-AB60-82D34F39DCF5}" dt="2023-06-12T02:34:47.427" v="6482" actId="1076"/>
          <ac:spMkLst>
            <pc:docMk/>
            <pc:sldMk cId="3735307817" sldId="324"/>
            <ac:spMk id="14" creationId="{AFD92DA6-D925-7880-68BE-DEC79B1BC39E}"/>
          </ac:spMkLst>
        </pc:spChg>
        <pc:spChg chg="add mod">
          <ac:chgData name="Kaua Enrico Pasti Altran" userId="4ba1b9ae-2326-4de5-88a9-fb37890b3cbc" providerId="ADAL" clId="{B05C306A-19A2-42CE-AB60-82D34F39DCF5}" dt="2023-06-12T02:34:58.813" v="6485" actId="1076"/>
          <ac:spMkLst>
            <pc:docMk/>
            <pc:sldMk cId="3735307817" sldId="324"/>
            <ac:spMk id="15" creationId="{AC98D9EB-C409-F03D-EA9F-E5A7ACDECD00}"/>
          </ac:spMkLst>
        </pc:spChg>
        <pc:spChg chg="mod ord">
          <ac:chgData name="Kaua Enrico Pasti Altran" userId="4ba1b9ae-2326-4de5-88a9-fb37890b3cbc" providerId="ADAL" clId="{B05C306A-19A2-42CE-AB60-82D34F39DCF5}" dt="2023-06-12T23:28:36.897" v="6490" actId="700"/>
          <ac:spMkLst>
            <pc:docMk/>
            <pc:sldMk cId="3735307817" sldId="324"/>
            <ac:spMk id="4886" creationId="{00000000-0000-0000-0000-000000000000}"/>
          </ac:spMkLst>
        </pc:spChg>
        <pc:spChg chg="mod ord">
          <ac:chgData name="Kaua Enrico Pasti Altran" userId="4ba1b9ae-2326-4de5-88a9-fb37890b3cbc" providerId="ADAL" clId="{B05C306A-19A2-42CE-AB60-82D34F39DCF5}" dt="2023-06-12T23:28:57.433" v="6491" actId="14100"/>
          <ac:spMkLst>
            <pc:docMk/>
            <pc:sldMk cId="3735307817" sldId="324"/>
            <ac:spMk id="4887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02:24:14.044" v="6254" actId="1076"/>
          <ac:spMkLst>
            <pc:docMk/>
            <pc:sldMk cId="3735307817" sldId="324"/>
            <ac:spMk id="4888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02:24:11.652" v="6253" actId="1076"/>
          <ac:spMkLst>
            <pc:docMk/>
            <pc:sldMk cId="3735307817" sldId="324"/>
            <ac:spMk id="4890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02:24:05.860" v="6248" actId="1076"/>
          <ac:spMkLst>
            <pc:docMk/>
            <pc:sldMk cId="3735307817" sldId="324"/>
            <ac:spMk id="4892" creationId="{00000000-0000-0000-0000-000000000000}"/>
          </ac:spMkLst>
        </pc:spChg>
        <pc:picChg chg="del mod">
          <ac:chgData name="Kaua Enrico Pasti Altran" userId="4ba1b9ae-2326-4de5-88a9-fb37890b3cbc" providerId="ADAL" clId="{B05C306A-19A2-42CE-AB60-82D34F39DCF5}" dt="2023-06-12T02:23:58.902" v="6240" actId="478"/>
          <ac:picMkLst>
            <pc:docMk/>
            <pc:sldMk cId="3735307817" sldId="324"/>
            <ac:picMk id="4" creationId="{A612CB45-4293-D813-3A60-DA1FE175D9D6}"/>
          </ac:picMkLst>
        </pc:picChg>
        <pc:picChg chg="del">
          <ac:chgData name="Kaua Enrico Pasti Altran" userId="4ba1b9ae-2326-4de5-88a9-fb37890b3cbc" providerId="ADAL" clId="{B05C306A-19A2-42CE-AB60-82D34F39DCF5}" dt="2023-06-12T02:23:59.462" v="6241" actId="478"/>
          <ac:picMkLst>
            <pc:docMk/>
            <pc:sldMk cId="3735307817" sldId="324"/>
            <ac:picMk id="6" creationId="{F7832765-5EFA-CB08-0AFC-26CF7B1A0870}"/>
          </ac:picMkLst>
        </pc:picChg>
        <pc:picChg chg="add del mod">
          <ac:chgData name="Kaua Enrico Pasti Altran" userId="4ba1b9ae-2326-4de5-88a9-fb37890b3cbc" providerId="ADAL" clId="{B05C306A-19A2-42CE-AB60-82D34F39DCF5}" dt="2023-06-12T02:33:37.510" v="6459" actId="478"/>
          <ac:picMkLst>
            <pc:docMk/>
            <pc:sldMk cId="3735307817" sldId="324"/>
            <ac:picMk id="8" creationId="{7429EE6E-214B-A2CD-E9FF-7B49E4992B5F}"/>
          </ac:picMkLst>
        </pc:picChg>
        <pc:picChg chg="del">
          <ac:chgData name="Kaua Enrico Pasti Altran" userId="4ba1b9ae-2326-4de5-88a9-fb37890b3cbc" providerId="ADAL" clId="{B05C306A-19A2-42CE-AB60-82D34F39DCF5}" dt="2023-06-12T02:24:04.479" v="6247" actId="478"/>
          <ac:picMkLst>
            <pc:docMk/>
            <pc:sldMk cId="3735307817" sldId="324"/>
            <ac:picMk id="9" creationId="{E5C0E5A7-9F4F-8C84-3E9E-F997189F91F1}"/>
          </ac:picMkLst>
        </pc:picChg>
        <pc:picChg chg="add del mod">
          <ac:chgData name="Kaua Enrico Pasti Altran" userId="4ba1b9ae-2326-4de5-88a9-fb37890b3cbc" providerId="ADAL" clId="{B05C306A-19A2-42CE-AB60-82D34F39DCF5}" dt="2023-06-12T02:24:57.287" v="6256" actId="478"/>
          <ac:picMkLst>
            <pc:docMk/>
            <pc:sldMk cId="3735307817" sldId="324"/>
            <ac:picMk id="6146" creationId="{2E9BC75B-B11C-19AF-2D14-78B535C75CBF}"/>
          </ac:picMkLst>
        </pc:picChg>
        <pc:picChg chg="add mod">
          <ac:chgData name="Kaua Enrico Pasti Altran" userId="4ba1b9ae-2326-4de5-88a9-fb37890b3cbc" providerId="ADAL" clId="{B05C306A-19A2-42CE-AB60-82D34F39DCF5}" dt="2023-06-12T23:40:49.976" v="6560" actId="108"/>
          <ac:picMkLst>
            <pc:docMk/>
            <pc:sldMk cId="3735307817" sldId="324"/>
            <ac:picMk id="6148" creationId="{1C145C15-0A07-D791-B754-295D1DBB03A4}"/>
          </ac:picMkLst>
        </pc:picChg>
        <pc:picChg chg="add del mod">
          <ac:chgData name="Kaua Enrico Pasti Altran" userId="4ba1b9ae-2326-4de5-88a9-fb37890b3cbc" providerId="ADAL" clId="{B05C306A-19A2-42CE-AB60-82D34F39DCF5}" dt="2023-06-12T02:25:50.602" v="6263"/>
          <ac:picMkLst>
            <pc:docMk/>
            <pc:sldMk cId="3735307817" sldId="324"/>
            <ac:picMk id="6150" creationId="{E3D1DF2D-6ADF-2B0A-72F8-7230EBD28FF5}"/>
          </ac:picMkLst>
        </pc:picChg>
        <pc:picChg chg="add mod">
          <ac:chgData name="Kaua Enrico Pasti Altran" userId="4ba1b9ae-2326-4de5-88a9-fb37890b3cbc" providerId="ADAL" clId="{B05C306A-19A2-42CE-AB60-82D34F39DCF5}" dt="2023-06-12T23:40:47.005" v="6559" actId="108"/>
          <ac:picMkLst>
            <pc:docMk/>
            <pc:sldMk cId="3735307817" sldId="324"/>
            <ac:picMk id="6152" creationId="{5E19D2A2-0802-6997-8A3F-2FCE1E64C0A6}"/>
          </ac:picMkLst>
        </pc:picChg>
      </pc:sldChg>
      <pc:sldChg chg="addSp delSp modSp add mod modTransition">
        <pc:chgData name="Kaua Enrico Pasti Altran" userId="4ba1b9ae-2326-4de5-88a9-fb37890b3cbc" providerId="ADAL" clId="{B05C306A-19A2-42CE-AB60-82D34F39DCF5}" dt="2023-06-13T05:18:32.358" v="8217"/>
        <pc:sldMkLst>
          <pc:docMk/>
          <pc:sldMk cId="3569952529" sldId="325"/>
        </pc:sldMkLst>
        <pc:spChg chg="mod">
          <ac:chgData name="Kaua Enrico Pasti Altran" userId="4ba1b9ae-2326-4de5-88a9-fb37890b3cbc" providerId="ADAL" clId="{B05C306A-19A2-42CE-AB60-82D34F39DCF5}" dt="2023-06-12T23:29:26.931" v="6507" actId="1076"/>
          <ac:spMkLst>
            <pc:docMk/>
            <pc:sldMk cId="3569952529" sldId="325"/>
            <ac:spMk id="3" creationId="{71275D31-E052-F496-90E2-2AD003A30724}"/>
          </ac:spMkLst>
        </pc:spChg>
        <pc:spChg chg="add del mod">
          <ac:chgData name="Kaua Enrico Pasti Altran" userId="4ba1b9ae-2326-4de5-88a9-fb37890b3cbc" providerId="ADAL" clId="{B05C306A-19A2-42CE-AB60-82D34F39DCF5}" dt="2023-06-12T23:29:20.300" v="6501" actId="478"/>
          <ac:spMkLst>
            <pc:docMk/>
            <pc:sldMk cId="3569952529" sldId="325"/>
            <ac:spMk id="4" creationId="{5937882B-473F-35A5-4332-45409B3C52A0}"/>
          </ac:spMkLst>
        </pc:spChg>
        <pc:spChg chg="mod">
          <ac:chgData name="Kaua Enrico Pasti Altran" userId="4ba1b9ae-2326-4de5-88a9-fb37890b3cbc" providerId="ADAL" clId="{B05C306A-19A2-42CE-AB60-82D34F39DCF5}" dt="2023-06-12T23:29:22.498" v="6503" actId="1076"/>
          <ac:spMkLst>
            <pc:docMk/>
            <pc:sldMk cId="3569952529" sldId="325"/>
            <ac:spMk id="5" creationId="{77806DE2-C911-332C-DE42-4D2389DE85E2}"/>
          </ac:spMkLst>
        </pc:spChg>
        <pc:spChg chg="add del mod">
          <ac:chgData name="Kaua Enrico Pasti Altran" userId="4ba1b9ae-2326-4de5-88a9-fb37890b3cbc" providerId="ADAL" clId="{B05C306A-19A2-42CE-AB60-82D34F39DCF5}" dt="2023-06-12T23:29:32.861" v="6512" actId="478"/>
          <ac:spMkLst>
            <pc:docMk/>
            <pc:sldMk cId="3569952529" sldId="325"/>
            <ac:spMk id="6" creationId="{7A850939-8A48-50AC-0B52-8FEE37F1075F}"/>
          </ac:spMkLst>
        </pc:spChg>
        <pc:spChg chg="add del">
          <ac:chgData name="Kaua Enrico Pasti Altran" userId="4ba1b9ae-2326-4de5-88a9-fb37890b3cbc" providerId="ADAL" clId="{B05C306A-19A2-42CE-AB60-82D34F39DCF5}" dt="2023-06-12T23:38:25.614" v="6550" actId="22"/>
          <ac:spMkLst>
            <pc:docMk/>
            <pc:sldMk cId="3569952529" sldId="325"/>
            <ac:spMk id="8" creationId="{1BA496E1-CF4C-8C24-912C-8250C6A0317A}"/>
          </ac:spMkLst>
        </pc:spChg>
        <pc:spChg chg="add mod">
          <ac:chgData name="Kaua Enrico Pasti Altran" userId="4ba1b9ae-2326-4de5-88a9-fb37890b3cbc" providerId="ADAL" clId="{B05C306A-19A2-42CE-AB60-82D34F39DCF5}" dt="2023-06-12T23:42:34.570" v="6585" actId="1076"/>
          <ac:spMkLst>
            <pc:docMk/>
            <pc:sldMk cId="3569952529" sldId="325"/>
            <ac:spMk id="9" creationId="{DF655195-1695-70A7-DF29-C5B634171BF1}"/>
          </ac:spMkLst>
        </pc:spChg>
        <pc:spChg chg="del">
          <ac:chgData name="Kaua Enrico Pasti Altran" userId="4ba1b9ae-2326-4de5-88a9-fb37890b3cbc" providerId="ADAL" clId="{B05C306A-19A2-42CE-AB60-82D34F39DCF5}" dt="2023-06-12T23:29:15.203" v="6495" actId="478"/>
          <ac:spMkLst>
            <pc:docMk/>
            <pc:sldMk cId="3569952529" sldId="325"/>
            <ac:spMk id="12" creationId="{9D3AF2E3-743B-4CB6-0EF0-07E8FD0A3E1F}"/>
          </ac:spMkLst>
        </pc:spChg>
        <pc:spChg chg="del">
          <ac:chgData name="Kaua Enrico Pasti Altran" userId="4ba1b9ae-2326-4de5-88a9-fb37890b3cbc" providerId="ADAL" clId="{B05C306A-19A2-42CE-AB60-82D34F39DCF5}" dt="2023-06-12T23:29:16.514" v="6496" actId="478"/>
          <ac:spMkLst>
            <pc:docMk/>
            <pc:sldMk cId="3569952529" sldId="325"/>
            <ac:spMk id="13" creationId="{007B88FF-90F4-7CB1-F5ED-D02F3732F175}"/>
          </ac:spMkLst>
        </pc:spChg>
        <pc:spChg chg="del">
          <ac:chgData name="Kaua Enrico Pasti Altran" userId="4ba1b9ae-2326-4de5-88a9-fb37890b3cbc" providerId="ADAL" clId="{B05C306A-19A2-42CE-AB60-82D34F39DCF5}" dt="2023-06-12T23:29:19.094" v="6499" actId="478"/>
          <ac:spMkLst>
            <pc:docMk/>
            <pc:sldMk cId="3569952529" sldId="325"/>
            <ac:spMk id="14" creationId="{AFD92DA6-D925-7880-68BE-DEC79B1BC39E}"/>
          </ac:spMkLst>
        </pc:spChg>
        <pc:spChg chg="del">
          <ac:chgData name="Kaua Enrico Pasti Altran" userId="4ba1b9ae-2326-4de5-88a9-fb37890b3cbc" providerId="ADAL" clId="{B05C306A-19A2-42CE-AB60-82D34F39DCF5}" dt="2023-06-12T23:29:17.414" v="6497" actId="478"/>
          <ac:spMkLst>
            <pc:docMk/>
            <pc:sldMk cId="3569952529" sldId="325"/>
            <ac:spMk id="15" creationId="{AC98D9EB-C409-F03D-EA9F-E5A7ACDECD00}"/>
          </ac:spMkLst>
        </pc:spChg>
        <pc:spChg chg="mod">
          <ac:chgData name="Kaua Enrico Pasti Altran" userId="4ba1b9ae-2326-4de5-88a9-fb37890b3cbc" providerId="ADAL" clId="{B05C306A-19A2-42CE-AB60-82D34F39DCF5}" dt="2023-06-12T23:31:02.682" v="6548" actId="14100"/>
          <ac:spMkLst>
            <pc:docMk/>
            <pc:sldMk cId="3569952529" sldId="325"/>
            <ac:spMk id="4886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12T23:29:10.300" v="6492" actId="478"/>
          <ac:spMkLst>
            <pc:docMk/>
            <pc:sldMk cId="3569952529" sldId="325"/>
            <ac:spMk id="4887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23:29:26.051" v="6506" actId="1076"/>
          <ac:spMkLst>
            <pc:docMk/>
            <pc:sldMk cId="3569952529" sldId="325"/>
            <ac:spMk id="4888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23:29:24.457" v="6505" actId="1076"/>
          <ac:spMkLst>
            <pc:docMk/>
            <pc:sldMk cId="3569952529" sldId="325"/>
            <ac:spMk id="4889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23:29:27.882" v="6508" actId="1076"/>
          <ac:spMkLst>
            <pc:docMk/>
            <pc:sldMk cId="3569952529" sldId="325"/>
            <ac:spMk id="4890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23:29:23.241" v="6504" actId="1076"/>
          <ac:spMkLst>
            <pc:docMk/>
            <pc:sldMk cId="3569952529" sldId="325"/>
            <ac:spMk id="4891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23:29:21.667" v="6502" actId="1076"/>
          <ac:spMkLst>
            <pc:docMk/>
            <pc:sldMk cId="3569952529" sldId="325"/>
            <ac:spMk id="4892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2T23:29:38.417" v="6515" actId="1076"/>
          <ac:spMkLst>
            <pc:docMk/>
            <pc:sldMk cId="3569952529" sldId="325"/>
            <ac:spMk id="4893" creationId="{00000000-0000-0000-0000-000000000000}"/>
          </ac:spMkLst>
        </pc:spChg>
        <pc:picChg chg="add mod">
          <ac:chgData name="Kaua Enrico Pasti Altran" userId="4ba1b9ae-2326-4de5-88a9-fb37890b3cbc" providerId="ADAL" clId="{B05C306A-19A2-42CE-AB60-82D34F39DCF5}" dt="2023-06-12T23:42:34.570" v="6585" actId="1076"/>
          <ac:picMkLst>
            <pc:docMk/>
            <pc:sldMk cId="3569952529" sldId="325"/>
            <ac:picMk id="1026" creationId="{CCC771C0-6228-E331-ABE3-AF165414EBBE}"/>
          </ac:picMkLst>
        </pc:picChg>
        <pc:picChg chg="add mod">
          <ac:chgData name="Kaua Enrico Pasti Altran" userId="4ba1b9ae-2326-4de5-88a9-fb37890b3cbc" providerId="ADAL" clId="{B05C306A-19A2-42CE-AB60-82D34F39DCF5}" dt="2023-06-12T23:42:34.570" v="6585" actId="1076"/>
          <ac:picMkLst>
            <pc:docMk/>
            <pc:sldMk cId="3569952529" sldId="325"/>
            <ac:picMk id="1028" creationId="{23099C96-6F79-603B-C338-C13B7E27423A}"/>
          </ac:picMkLst>
        </pc:picChg>
        <pc:picChg chg="add mod">
          <ac:chgData name="Kaua Enrico Pasti Altran" userId="4ba1b9ae-2326-4de5-88a9-fb37890b3cbc" providerId="ADAL" clId="{B05C306A-19A2-42CE-AB60-82D34F39DCF5}" dt="2023-06-13T00:28:42.599" v="6687" actId="14100"/>
          <ac:picMkLst>
            <pc:docMk/>
            <pc:sldMk cId="3569952529" sldId="325"/>
            <ac:picMk id="1030" creationId="{A250E586-BF03-1588-DC46-709012170CA1}"/>
          </ac:picMkLst>
        </pc:picChg>
        <pc:picChg chg="add mod">
          <ac:chgData name="Kaua Enrico Pasti Altran" userId="4ba1b9ae-2326-4de5-88a9-fb37890b3cbc" providerId="ADAL" clId="{B05C306A-19A2-42CE-AB60-82D34F39DCF5}" dt="2023-06-13T00:28:44.198" v="6688" actId="1076"/>
          <ac:picMkLst>
            <pc:docMk/>
            <pc:sldMk cId="3569952529" sldId="325"/>
            <ac:picMk id="1032" creationId="{9DF833BF-E982-BB8D-63A3-2BEF862A5F93}"/>
          </ac:picMkLst>
        </pc:picChg>
        <pc:picChg chg="del">
          <ac:chgData name="Kaua Enrico Pasti Altran" userId="4ba1b9ae-2326-4de5-88a9-fb37890b3cbc" providerId="ADAL" clId="{B05C306A-19A2-42CE-AB60-82D34F39DCF5}" dt="2023-06-12T23:29:19.645" v="6500" actId="478"/>
          <ac:picMkLst>
            <pc:docMk/>
            <pc:sldMk cId="3569952529" sldId="325"/>
            <ac:picMk id="6148" creationId="{1C145C15-0A07-D791-B754-295D1DBB03A4}"/>
          </ac:picMkLst>
        </pc:picChg>
        <pc:picChg chg="del">
          <ac:chgData name="Kaua Enrico Pasti Altran" userId="4ba1b9ae-2326-4de5-88a9-fb37890b3cbc" providerId="ADAL" clId="{B05C306A-19A2-42CE-AB60-82D34F39DCF5}" dt="2023-06-12T23:29:17.812" v="6498" actId="478"/>
          <ac:picMkLst>
            <pc:docMk/>
            <pc:sldMk cId="3569952529" sldId="325"/>
            <ac:picMk id="6152" creationId="{5E19D2A2-0802-6997-8A3F-2FCE1E64C0A6}"/>
          </ac:picMkLst>
        </pc:picChg>
      </pc:sldChg>
      <pc:sldChg chg="modSp add del mod modClrScheme chgLayout">
        <pc:chgData name="Kaua Enrico Pasti Altran" userId="4ba1b9ae-2326-4de5-88a9-fb37890b3cbc" providerId="ADAL" clId="{B05C306A-19A2-42CE-AB60-82D34F39DCF5}" dt="2023-06-12T23:28:20.209" v="6488" actId="47"/>
        <pc:sldMkLst>
          <pc:docMk/>
          <pc:sldMk cId="3944119365" sldId="325"/>
        </pc:sldMkLst>
        <pc:spChg chg="mod ord">
          <ac:chgData name="Kaua Enrico Pasti Altran" userId="4ba1b9ae-2326-4de5-88a9-fb37890b3cbc" providerId="ADAL" clId="{B05C306A-19A2-42CE-AB60-82D34F39DCF5}" dt="2023-06-12T23:28:11.985" v="6487" actId="700"/>
          <ac:spMkLst>
            <pc:docMk/>
            <pc:sldMk cId="3944119365" sldId="325"/>
            <ac:spMk id="4886" creationId="{00000000-0000-0000-0000-000000000000}"/>
          </ac:spMkLst>
        </pc:spChg>
        <pc:spChg chg="mod ord">
          <ac:chgData name="Kaua Enrico Pasti Altran" userId="4ba1b9ae-2326-4de5-88a9-fb37890b3cbc" providerId="ADAL" clId="{B05C306A-19A2-42CE-AB60-82D34F39DCF5}" dt="2023-06-12T23:28:11.985" v="6487" actId="700"/>
          <ac:spMkLst>
            <pc:docMk/>
            <pc:sldMk cId="3944119365" sldId="325"/>
            <ac:spMk id="4887" creationId="{00000000-0000-0000-0000-000000000000}"/>
          </ac:spMkLst>
        </pc:spChg>
      </pc:sldChg>
      <pc:sldChg chg="addSp delSp modSp add mod modTransition modClrScheme delAnim modAnim chgLayout">
        <pc:chgData name="Kaua Enrico Pasti Altran" userId="4ba1b9ae-2326-4de5-88a9-fb37890b3cbc" providerId="ADAL" clId="{B05C306A-19A2-42CE-AB60-82D34F39DCF5}" dt="2023-06-13T05:19:39.156" v="8232"/>
        <pc:sldMkLst>
          <pc:docMk/>
          <pc:sldMk cId="959113251" sldId="326"/>
        </pc:sldMkLst>
        <pc:spChg chg="add del mod">
          <ac:chgData name="Kaua Enrico Pasti Altran" userId="4ba1b9ae-2326-4de5-88a9-fb37890b3cbc" providerId="ADAL" clId="{B05C306A-19A2-42CE-AB60-82D34F39DCF5}" dt="2023-06-12T23:51:54.245" v="6611"/>
          <ac:spMkLst>
            <pc:docMk/>
            <pc:sldMk cId="959113251" sldId="326"/>
            <ac:spMk id="2" creationId="{47E80EDA-7CC3-718A-F620-6EC085DEA3BD}"/>
          </ac:spMkLst>
        </pc:spChg>
        <pc:spChg chg="mod">
          <ac:chgData name="Kaua Enrico Pasti Altran" userId="4ba1b9ae-2326-4de5-88a9-fb37890b3cbc" providerId="ADAL" clId="{B05C306A-19A2-42CE-AB60-82D34F39DCF5}" dt="2023-06-13T00:18:51.032" v="6646" actId="1076"/>
          <ac:spMkLst>
            <pc:docMk/>
            <pc:sldMk cId="959113251" sldId="326"/>
            <ac:spMk id="3" creationId="{71275D31-E052-F496-90E2-2AD003A30724}"/>
          </ac:spMkLst>
        </pc:spChg>
        <pc:spChg chg="add del mod">
          <ac:chgData name="Kaua Enrico Pasti Altran" userId="4ba1b9ae-2326-4de5-88a9-fb37890b3cbc" providerId="ADAL" clId="{B05C306A-19A2-42CE-AB60-82D34F39DCF5}" dt="2023-06-12T23:52:03.431" v="6613" actId="478"/>
          <ac:spMkLst>
            <pc:docMk/>
            <pc:sldMk cId="959113251" sldId="326"/>
            <ac:spMk id="4" creationId="{015C7F2F-BAC4-8CF8-ACD5-75D56B2BB161}"/>
          </ac:spMkLst>
        </pc:spChg>
        <pc:spChg chg="mod">
          <ac:chgData name="Kaua Enrico Pasti Altran" userId="4ba1b9ae-2326-4de5-88a9-fb37890b3cbc" providerId="ADAL" clId="{B05C306A-19A2-42CE-AB60-82D34F39DCF5}" dt="2023-06-13T00:18:46.992" v="6642" actId="1076"/>
          <ac:spMkLst>
            <pc:docMk/>
            <pc:sldMk cId="959113251" sldId="326"/>
            <ac:spMk id="5" creationId="{77806DE2-C911-332C-DE42-4D2389DE85E2}"/>
          </ac:spMkLst>
        </pc:spChg>
        <pc:spChg chg="add del mod">
          <ac:chgData name="Kaua Enrico Pasti Altran" userId="4ba1b9ae-2326-4de5-88a9-fb37890b3cbc" providerId="ADAL" clId="{B05C306A-19A2-42CE-AB60-82D34F39DCF5}" dt="2023-06-12T23:52:24.641" v="6629"/>
          <ac:spMkLst>
            <pc:docMk/>
            <pc:sldMk cId="959113251" sldId="326"/>
            <ac:spMk id="7" creationId="{C3B7A272-A8E5-D62F-D444-09A6BB94495D}"/>
          </ac:spMkLst>
        </pc:spChg>
        <pc:spChg chg="add del mod">
          <ac:chgData name="Kaua Enrico Pasti Altran" userId="4ba1b9ae-2326-4de5-88a9-fb37890b3cbc" providerId="ADAL" clId="{B05C306A-19A2-42CE-AB60-82D34F39DCF5}" dt="2023-06-12T23:52:24.210" v="6628"/>
          <ac:spMkLst>
            <pc:docMk/>
            <pc:sldMk cId="959113251" sldId="326"/>
            <ac:spMk id="8" creationId="{933EA234-C732-34F1-F672-FD11972CAFAE}"/>
          </ac:spMkLst>
        </pc:spChg>
        <pc:spChg chg="del">
          <ac:chgData name="Kaua Enrico Pasti Altran" userId="4ba1b9ae-2326-4de5-88a9-fb37890b3cbc" providerId="ADAL" clId="{B05C306A-19A2-42CE-AB60-82D34F39DCF5}" dt="2023-06-12T23:51:46.703" v="6608" actId="478"/>
          <ac:spMkLst>
            <pc:docMk/>
            <pc:sldMk cId="959113251" sldId="326"/>
            <ac:spMk id="9" creationId="{DF655195-1695-70A7-DF29-C5B634171BF1}"/>
          </ac:spMkLst>
        </pc:spChg>
        <pc:spChg chg="add del mod">
          <ac:chgData name="Kaua Enrico Pasti Altran" userId="4ba1b9ae-2326-4de5-88a9-fb37890b3cbc" providerId="ADAL" clId="{B05C306A-19A2-42CE-AB60-82D34F39DCF5}" dt="2023-06-12T23:52:23.995" v="6627"/>
          <ac:spMkLst>
            <pc:docMk/>
            <pc:sldMk cId="959113251" sldId="326"/>
            <ac:spMk id="10" creationId="{873A9A4B-220C-3A3D-9779-F5DC858CB113}"/>
          </ac:spMkLst>
        </pc:spChg>
        <pc:spChg chg="add del mod">
          <ac:chgData name="Kaua Enrico Pasti Altran" userId="4ba1b9ae-2326-4de5-88a9-fb37890b3cbc" providerId="ADAL" clId="{B05C306A-19A2-42CE-AB60-82D34F39DCF5}" dt="2023-06-12T23:52:23.774" v="6626"/>
          <ac:spMkLst>
            <pc:docMk/>
            <pc:sldMk cId="959113251" sldId="326"/>
            <ac:spMk id="11" creationId="{5042D1CB-8AE6-376F-B7F3-4032C941908C}"/>
          </ac:spMkLst>
        </pc:spChg>
        <pc:spChg chg="add del mod">
          <ac:chgData name="Kaua Enrico Pasti Altran" userId="4ba1b9ae-2326-4de5-88a9-fb37890b3cbc" providerId="ADAL" clId="{B05C306A-19A2-42CE-AB60-82D34F39DCF5}" dt="2023-06-12T23:52:23.562" v="6625"/>
          <ac:spMkLst>
            <pc:docMk/>
            <pc:sldMk cId="959113251" sldId="326"/>
            <ac:spMk id="12" creationId="{D39A2AB0-8D98-3DF5-83D1-E6FE714A621D}"/>
          </ac:spMkLst>
        </pc:spChg>
        <pc:spChg chg="add del mod">
          <ac:chgData name="Kaua Enrico Pasti Altran" userId="4ba1b9ae-2326-4de5-88a9-fb37890b3cbc" providerId="ADAL" clId="{B05C306A-19A2-42CE-AB60-82D34F39DCF5}" dt="2023-06-12T23:52:23.361" v="6624"/>
          <ac:spMkLst>
            <pc:docMk/>
            <pc:sldMk cId="959113251" sldId="326"/>
            <ac:spMk id="13" creationId="{B5C9FB7B-17C4-959C-D70B-2E09D504022E}"/>
          </ac:spMkLst>
        </pc:spChg>
        <pc:spChg chg="add del mod">
          <ac:chgData name="Kaua Enrico Pasti Altran" userId="4ba1b9ae-2326-4de5-88a9-fb37890b3cbc" providerId="ADAL" clId="{B05C306A-19A2-42CE-AB60-82D34F39DCF5}" dt="2023-06-12T23:52:23.129" v="6623"/>
          <ac:spMkLst>
            <pc:docMk/>
            <pc:sldMk cId="959113251" sldId="326"/>
            <ac:spMk id="14" creationId="{8955F7AB-79FB-6A86-5418-73C26779F2E5}"/>
          </ac:spMkLst>
        </pc:spChg>
        <pc:spChg chg="add del mod ord">
          <ac:chgData name="Kaua Enrico Pasti Altran" userId="4ba1b9ae-2326-4de5-88a9-fb37890b3cbc" providerId="ADAL" clId="{B05C306A-19A2-42CE-AB60-82D34F39DCF5}" dt="2023-06-12T23:52:50.126" v="6635" actId="478"/>
          <ac:spMkLst>
            <pc:docMk/>
            <pc:sldMk cId="959113251" sldId="326"/>
            <ac:spMk id="15" creationId="{C6C1A11A-660B-E6F8-C615-83103ED6B77D}"/>
          </ac:spMkLst>
        </pc:spChg>
        <pc:spChg chg="add del mod ord">
          <ac:chgData name="Kaua Enrico Pasti Altran" userId="4ba1b9ae-2326-4de5-88a9-fb37890b3cbc" providerId="ADAL" clId="{B05C306A-19A2-42CE-AB60-82D34F39DCF5}" dt="2023-06-12T23:52:46.006" v="6632" actId="478"/>
          <ac:spMkLst>
            <pc:docMk/>
            <pc:sldMk cId="959113251" sldId="326"/>
            <ac:spMk id="16" creationId="{88C1CCEB-D445-12FA-BA4A-3A37B59BDE6E}"/>
          </ac:spMkLst>
        </pc:spChg>
        <pc:spChg chg="add del mod ord">
          <ac:chgData name="Kaua Enrico Pasti Altran" userId="4ba1b9ae-2326-4de5-88a9-fb37890b3cbc" providerId="ADAL" clId="{B05C306A-19A2-42CE-AB60-82D34F39DCF5}" dt="2023-06-12T23:52:47.022" v="6633" actId="478"/>
          <ac:spMkLst>
            <pc:docMk/>
            <pc:sldMk cId="959113251" sldId="326"/>
            <ac:spMk id="17" creationId="{7C1BAD79-59A6-5371-3E8B-FDB03470B443}"/>
          </ac:spMkLst>
        </pc:spChg>
        <pc:spChg chg="add del mod ord">
          <ac:chgData name="Kaua Enrico Pasti Altran" userId="4ba1b9ae-2326-4de5-88a9-fb37890b3cbc" providerId="ADAL" clId="{B05C306A-19A2-42CE-AB60-82D34F39DCF5}" dt="2023-06-12T23:52:44.781" v="6631" actId="478"/>
          <ac:spMkLst>
            <pc:docMk/>
            <pc:sldMk cId="959113251" sldId="326"/>
            <ac:spMk id="18" creationId="{FB922984-816E-66DA-A615-39290FD214DD}"/>
          </ac:spMkLst>
        </pc:spChg>
        <pc:spChg chg="add del mod ord">
          <ac:chgData name="Kaua Enrico Pasti Altran" userId="4ba1b9ae-2326-4de5-88a9-fb37890b3cbc" providerId="ADAL" clId="{B05C306A-19A2-42CE-AB60-82D34F39DCF5}" dt="2023-06-12T23:52:48.469" v="6634" actId="478"/>
          <ac:spMkLst>
            <pc:docMk/>
            <pc:sldMk cId="959113251" sldId="326"/>
            <ac:spMk id="19" creationId="{14CAF9C6-CA5A-F937-B8FF-A2CC0FB08A7B}"/>
          </ac:spMkLst>
        </pc:spChg>
        <pc:spChg chg="add del mod">
          <ac:chgData name="Kaua Enrico Pasti Altran" userId="4ba1b9ae-2326-4de5-88a9-fb37890b3cbc" providerId="ADAL" clId="{B05C306A-19A2-42CE-AB60-82D34F39DCF5}" dt="2023-06-12T23:53:03.455" v="6637" actId="478"/>
          <ac:spMkLst>
            <pc:docMk/>
            <pc:sldMk cId="959113251" sldId="326"/>
            <ac:spMk id="20" creationId="{EDD165C5-7EA8-6C61-F4F6-138AFA4BB25E}"/>
          </ac:spMkLst>
        </pc:spChg>
        <pc:spChg chg="add del mod">
          <ac:chgData name="Kaua Enrico Pasti Altran" userId="4ba1b9ae-2326-4de5-88a9-fb37890b3cbc" providerId="ADAL" clId="{B05C306A-19A2-42CE-AB60-82D34F39DCF5}" dt="2023-06-12T23:53:06.741" v="6638" actId="478"/>
          <ac:spMkLst>
            <pc:docMk/>
            <pc:sldMk cId="959113251" sldId="326"/>
            <ac:spMk id="22" creationId="{50640FDB-EDF6-2AA8-F497-AAB22100B6C0}"/>
          </ac:spMkLst>
        </pc:spChg>
        <pc:spChg chg="add mod">
          <ac:chgData name="Kaua Enrico Pasti Altran" userId="4ba1b9ae-2326-4de5-88a9-fb37890b3cbc" providerId="ADAL" clId="{B05C306A-19A2-42CE-AB60-82D34F39DCF5}" dt="2023-06-12T23:53:18.944" v="6640" actId="120"/>
          <ac:spMkLst>
            <pc:docMk/>
            <pc:sldMk cId="959113251" sldId="326"/>
            <ac:spMk id="23" creationId="{92248665-51E6-D5F7-D446-25959A4213CD}"/>
          </ac:spMkLst>
        </pc:spChg>
        <pc:spChg chg="add del">
          <ac:chgData name="Kaua Enrico Pasti Altran" userId="4ba1b9ae-2326-4de5-88a9-fb37890b3cbc" providerId="ADAL" clId="{B05C306A-19A2-42CE-AB60-82D34F39DCF5}" dt="2023-06-13T00:22:00.338" v="6655" actId="11529"/>
          <ac:spMkLst>
            <pc:docMk/>
            <pc:sldMk cId="959113251" sldId="326"/>
            <ac:spMk id="26" creationId="{E690C2CB-8FB3-C6DE-DD05-1C792A102674}"/>
          </ac:spMkLst>
        </pc:spChg>
        <pc:spChg chg="add del">
          <ac:chgData name="Kaua Enrico Pasti Altran" userId="4ba1b9ae-2326-4de5-88a9-fb37890b3cbc" providerId="ADAL" clId="{B05C306A-19A2-42CE-AB60-82D34F39DCF5}" dt="2023-06-13T00:22:08.939" v="6657" actId="11529"/>
          <ac:spMkLst>
            <pc:docMk/>
            <pc:sldMk cId="959113251" sldId="326"/>
            <ac:spMk id="27" creationId="{D84BADEE-F0AE-F2A7-B5EB-C0F67301048E}"/>
          </ac:spMkLst>
        </pc:spChg>
        <pc:spChg chg="add mod">
          <ac:chgData name="Kaua Enrico Pasti Altran" userId="4ba1b9ae-2326-4de5-88a9-fb37890b3cbc" providerId="ADAL" clId="{B05C306A-19A2-42CE-AB60-82D34F39DCF5}" dt="2023-06-13T05:19:28.004" v="8229" actId="1076"/>
          <ac:spMkLst>
            <pc:docMk/>
            <pc:sldMk cId="959113251" sldId="326"/>
            <ac:spMk id="28" creationId="{FDD82F08-F976-89A0-A50C-0426021B7CE7}"/>
          </ac:spMkLst>
        </pc:spChg>
        <pc:spChg chg="del mod ord">
          <ac:chgData name="Kaua Enrico Pasti Altran" userId="4ba1b9ae-2326-4de5-88a9-fb37890b3cbc" providerId="ADAL" clId="{B05C306A-19A2-42CE-AB60-82D34F39DCF5}" dt="2023-06-12T23:51:51.812" v="6609" actId="478"/>
          <ac:spMkLst>
            <pc:docMk/>
            <pc:sldMk cId="959113251" sldId="326"/>
            <ac:spMk id="4886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0:18:50.136" v="6645" actId="1076"/>
          <ac:spMkLst>
            <pc:docMk/>
            <pc:sldMk cId="959113251" sldId="326"/>
            <ac:spMk id="4888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0:18:49.032" v="6644" actId="1076"/>
          <ac:spMkLst>
            <pc:docMk/>
            <pc:sldMk cId="959113251" sldId="326"/>
            <ac:spMk id="4889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0:18:45.839" v="6641" actId="1076"/>
          <ac:spMkLst>
            <pc:docMk/>
            <pc:sldMk cId="959113251" sldId="326"/>
            <ac:spMk id="4891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0:18:57.237" v="6648" actId="1076"/>
          <ac:spMkLst>
            <pc:docMk/>
            <pc:sldMk cId="959113251" sldId="326"/>
            <ac:spMk id="4892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0:18:51.975" v="6647" actId="1076"/>
          <ac:spMkLst>
            <pc:docMk/>
            <pc:sldMk cId="959113251" sldId="326"/>
            <ac:spMk id="4893" creationId="{00000000-0000-0000-0000-000000000000}"/>
          </ac:spMkLst>
        </pc:spChg>
        <pc:picChg chg="add del mod">
          <ac:chgData name="Kaua Enrico Pasti Altran" userId="4ba1b9ae-2326-4de5-88a9-fb37890b3cbc" providerId="ADAL" clId="{B05C306A-19A2-42CE-AB60-82D34F39DCF5}" dt="2023-06-13T05:19:18.306" v="8225" actId="478"/>
          <ac:picMkLst>
            <pc:docMk/>
            <pc:sldMk cId="959113251" sldId="326"/>
            <ac:picMk id="2" creationId="{3CD43964-F870-791C-8CF2-BB45ECCD7708}"/>
          </ac:picMkLst>
        </pc:picChg>
        <pc:picChg chg="add mod modCrop">
          <ac:chgData name="Kaua Enrico Pasti Altran" userId="4ba1b9ae-2326-4de5-88a9-fb37890b3cbc" providerId="ADAL" clId="{B05C306A-19A2-42CE-AB60-82D34F39DCF5}" dt="2023-06-13T05:19:30.980" v="8230" actId="1076"/>
          <ac:picMkLst>
            <pc:docMk/>
            <pc:sldMk cId="959113251" sldId="326"/>
            <ac:picMk id="4" creationId="{59E1D5CC-1910-6272-7545-F112E173067E}"/>
          </ac:picMkLst>
        </pc:picChg>
        <pc:picChg chg="add del">
          <ac:chgData name="Kaua Enrico Pasti Altran" userId="4ba1b9ae-2326-4de5-88a9-fb37890b3cbc" providerId="ADAL" clId="{B05C306A-19A2-42CE-AB60-82D34F39DCF5}" dt="2023-06-12T23:52:10.007" v="6615"/>
          <ac:picMkLst>
            <pc:docMk/>
            <pc:sldMk cId="959113251" sldId="326"/>
            <ac:picMk id="6" creationId="{E7E04036-2145-5362-A373-DD14745D7491}"/>
          </ac:picMkLst>
        </pc:picChg>
        <pc:picChg chg="add mod">
          <ac:chgData name="Kaua Enrico Pasti Altran" userId="4ba1b9ae-2326-4de5-88a9-fb37890b3cbc" providerId="ADAL" clId="{B05C306A-19A2-42CE-AB60-82D34F39DCF5}" dt="2023-06-13T00:27:27.120" v="6666" actId="14100"/>
          <ac:picMkLst>
            <pc:docMk/>
            <pc:sldMk cId="959113251" sldId="326"/>
            <ac:picMk id="25" creationId="{85700C70-7B74-7032-855F-D4ECBE5ECF1C}"/>
          </ac:picMkLst>
        </pc:picChg>
        <pc:picChg chg="del">
          <ac:chgData name="Kaua Enrico Pasti Altran" userId="4ba1b9ae-2326-4de5-88a9-fb37890b3cbc" providerId="ADAL" clId="{B05C306A-19A2-42CE-AB60-82D34F39DCF5}" dt="2023-06-12T23:51:45.693" v="6606" actId="478"/>
          <ac:picMkLst>
            <pc:docMk/>
            <pc:sldMk cId="959113251" sldId="326"/>
            <ac:picMk id="1026" creationId="{CCC771C0-6228-E331-ABE3-AF165414EBBE}"/>
          </ac:picMkLst>
        </pc:picChg>
        <pc:picChg chg="del">
          <ac:chgData name="Kaua Enrico Pasti Altran" userId="4ba1b9ae-2326-4de5-88a9-fb37890b3cbc" providerId="ADAL" clId="{B05C306A-19A2-42CE-AB60-82D34F39DCF5}" dt="2023-06-12T23:51:46.236" v="6607" actId="478"/>
          <ac:picMkLst>
            <pc:docMk/>
            <pc:sldMk cId="959113251" sldId="326"/>
            <ac:picMk id="1028" creationId="{23099C96-6F79-603B-C338-C13B7E27423A}"/>
          </ac:picMkLst>
        </pc:picChg>
        <pc:picChg chg="del">
          <ac:chgData name="Kaua Enrico Pasti Altran" userId="4ba1b9ae-2326-4de5-88a9-fb37890b3cbc" providerId="ADAL" clId="{B05C306A-19A2-42CE-AB60-82D34F39DCF5}" dt="2023-06-12T23:51:43.979" v="6605" actId="478"/>
          <ac:picMkLst>
            <pc:docMk/>
            <pc:sldMk cId="959113251" sldId="326"/>
            <ac:picMk id="1030" creationId="{A250E586-BF03-1588-DC46-709012170CA1}"/>
          </ac:picMkLst>
        </pc:picChg>
        <pc:picChg chg="del">
          <ac:chgData name="Kaua Enrico Pasti Altran" userId="4ba1b9ae-2326-4de5-88a9-fb37890b3cbc" providerId="ADAL" clId="{B05C306A-19A2-42CE-AB60-82D34F39DCF5}" dt="2023-06-12T23:51:42.396" v="6604" actId="478"/>
          <ac:picMkLst>
            <pc:docMk/>
            <pc:sldMk cId="959113251" sldId="326"/>
            <ac:picMk id="1032" creationId="{9DF833BF-E982-BB8D-63A3-2BEF862A5F93}"/>
          </ac:picMkLst>
        </pc:picChg>
      </pc:sldChg>
      <pc:sldChg chg="addSp delSp modSp add mod modTransition modClrScheme delAnim modAnim chgLayout">
        <pc:chgData name="Kaua Enrico Pasti Altran" userId="4ba1b9ae-2326-4de5-88a9-fb37890b3cbc" providerId="ADAL" clId="{B05C306A-19A2-42CE-AB60-82D34F39DCF5}" dt="2023-06-13T05:18:32.358" v="8217"/>
        <pc:sldMkLst>
          <pc:docMk/>
          <pc:sldMk cId="871300524" sldId="327"/>
        </pc:sldMkLst>
        <pc:spChg chg="add del mod ord">
          <ac:chgData name="Kaua Enrico Pasti Altran" userId="4ba1b9ae-2326-4de5-88a9-fb37890b3cbc" providerId="ADAL" clId="{B05C306A-19A2-42CE-AB60-82D34F39DCF5}" dt="2023-06-13T00:27:44.921" v="6670" actId="478"/>
          <ac:spMkLst>
            <pc:docMk/>
            <pc:sldMk cId="871300524" sldId="327"/>
            <ac:spMk id="2" creationId="{89B3013D-EED9-86BE-081D-B98BB624668C}"/>
          </ac:spMkLst>
        </pc:spChg>
        <pc:spChg chg="mod">
          <ac:chgData name="Kaua Enrico Pasti Altran" userId="4ba1b9ae-2326-4de5-88a9-fb37890b3cbc" providerId="ADAL" clId="{B05C306A-19A2-42CE-AB60-82D34F39DCF5}" dt="2023-06-13T00:29:18" v="6696" actId="1076"/>
          <ac:spMkLst>
            <pc:docMk/>
            <pc:sldMk cId="871300524" sldId="327"/>
            <ac:spMk id="3" creationId="{71275D31-E052-F496-90E2-2AD003A30724}"/>
          </ac:spMkLst>
        </pc:spChg>
        <pc:spChg chg="mod">
          <ac:chgData name="Kaua Enrico Pasti Altran" userId="4ba1b9ae-2326-4de5-88a9-fb37890b3cbc" providerId="ADAL" clId="{B05C306A-19A2-42CE-AB60-82D34F39DCF5}" dt="2023-06-13T00:29:11.479" v="6691" actId="14100"/>
          <ac:spMkLst>
            <pc:docMk/>
            <pc:sldMk cId="871300524" sldId="327"/>
            <ac:spMk id="5" creationId="{77806DE2-C911-332C-DE42-4D2389DE85E2}"/>
          </ac:spMkLst>
        </pc:spChg>
        <pc:spChg chg="add del mod">
          <ac:chgData name="Kaua Enrico Pasti Altran" userId="4ba1b9ae-2326-4de5-88a9-fb37890b3cbc" providerId="ADAL" clId="{B05C306A-19A2-42CE-AB60-82D34F39DCF5}" dt="2023-06-13T00:27:47.164" v="6672" actId="478"/>
          <ac:spMkLst>
            <pc:docMk/>
            <pc:sldMk cId="871300524" sldId="327"/>
            <ac:spMk id="6" creationId="{20A18B91-B5BD-81B6-380B-1B4B5E7DA3C1}"/>
          </ac:spMkLst>
        </pc:spChg>
        <pc:spChg chg="add mod ord">
          <ac:chgData name="Kaua Enrico Pasti Altran" userId="4ba1b9ae-2326-4de5-88a9-fb37890b3cbc" providerId="ADAL" clId="{B05C306A-19A2-42CE-AB60-82D34F39DCF5}" dt="2023-06-13T00:31:00.090" v="6703" actId="700"/>
          <ac:spMkLst>
            <pc:docMk/>
            <pc:sldMk cId="871300524" sldId="327"/>
            <ac:spMk id="7" creationId="{F3A2E3E4-11E9-11E1-E126-7D0B29C328E3}"/>
          </ac:spMkLst>
        </pc:spChg>
        <pc:spChg chg="add mod">
          <ac:chgData name="Kaua Enrico Pasti Altran" userId="4ba1b9ae-2326-4de5-88a9-fb37890b3cbc" providerId="ADAL" clId="{B05C306A-19A2-42CE-AB60-82D34F39DCF5}" dt="2023-06-13T05:05:32.668" v="8189" actId="1076"/>
          <ac:spMkLst>
            <pc:docMk/>
            <pc:sldMk cId="871300524" sldId="327"/>
            <ac:spMk id="9" creationId="{2A769445-871A-E0F7-2059-E63F49899088}"/>
          </ac:spMkLst>
        </pc:spChg>
        <pc:spChg chg="add del mod ord">
          <ac:chgData name="Kaua Enrico Pasti Altran" userId="4ba1b9ae-2326-4de5-88a9-fb37890b3cbc" providerId="ADAL" clId="{B05C306A-19A2-42CE-AB60-82D34F39DCF5}" dt="2023-06-13T00:31:00.090" v="6703" actId="700"/>
          <ac:spMkLst>
            <pc:docMk/>
            <pc:sldMk cId="871300524" sldId="327"/>
            <ac:spMk id="10" creationId="{BD2DFC17-11CA-9329-3848-415C1E938525}"/>
          </ac:spMkLst>
        </pc:spChg>
        <pc:spChg chg="del mod ord">
          <ac:chgData name="Kaua Enrico Pasti Altran" userId="4ba1b9ae-2326-4de5-88a9-fb37890b3cbc" providerId="ADAL" clId="{B05C306A-19A2-42CE-AB60-82D34F39DCF5}" dt="2023-06-13T00:27:46" v="6671" actId="478"/>
          <ac:spMkLst>
            <pc:docMk/>
            <pc:sldMk cId="871300524" sldId="327"/>
            <ac:spMk id="23" creationId="{92248665-51E6-D5F7-D446-25959A4213CD}"/>
          </ac:spMkLst>
        </pc:spChg>
        <pc:spChg chg="del">
          <ac:chgData name="Kaua Enrico Pasti Altran" userId="4ba1b9ae-2326-4de5-88a9-fb37890b3cbc" providerId="ADAL" clId="{B05C306A-19A2-42CE-AB60-82D34F39DCF5}" dt="2023-06-13T00:27:48.871" v="6674" actId="478"/>
          <ac:spMkLst>
            <pc:docMk/>
            <pc:sldMk cId="871300524" sldId="327"/>
            <ac:spMk id="28" creationId="{FDD82F08-F976-89A0-A50C-0426021B7CE7}"/>
          </ac:spMkLst>
        </pc:spChg>
        <pc:spChg chg="mod">
          <ac:chgData name="Kaua Enrico Pasti Altran" userId="4ba1b9ae-2326-4de5-88a9-fb37890b3cbc" providerId="ADAL" clId="{B05C306A-19A2-42CE-AB60-82D34F39DCF5}" dt="2023-06-13T00:29:12.383" v="6692" actId="1076"/>
          <ac:spMkLst>
            <pc:docMk/>
            <pc:sldMk cId="871300524" sldId="327"/>
            <ac:spMk id="4888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0:29:13.398" v="6693" actId="1076"/>
          <ac:spMkLst>
            <pc:docMk/>
            <pc:sldMk cId="871300524" sldId="327"/>
            <ac:spMk id="4889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0:29:47.903" v="6700" actId="1076"/>
          <ac:spMkLst>
            <pc:docMk/>
            <pc:sldMk cId="871300524" sldId="327"/>
            <ac:spMk id="4892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0:29:18.840" v="6697" actId="1076"/>
          <ac:spMkLst>
            <pc:docMk/>
            <pc:sldMk cId="871300524" sldId="327"/>
            <ac:spMk id="4893" creationId="{00000000-0000-0000-0000-000000000000}"/>
          </ac:spMkLst>
        </pc:spChg>
        <pc:picChg chg="add del mod modCrop">
          <ac:chgData name="Kaua Enrico Pasti Altran" userId="4ba1b9ae-2326-4de5-88a9-fb37890b3cbc" providerId="ADAL" clId="{B05C306A-19A2-42CE-AB60-82D34F39DCF5}" dt="2023-06-13T05:13:03.497" v="8202" actId="478"/>
          <ac:picMkLst>
            <pc:docMk/>
            <pc:sldMk cId="871300524" sldId="327"/>
            <ac:picMk id="2" creationId="{5A38C958-2ED2-5758-5A30-D26F7752C579}"/>
          </ac:picMkLst>
        </pc:picChg>
        <pc:picChg chg="add del mod">
          <ac:chgData name="Kaua Enrico Pasti Altran" userId="4ba1b9ae-2326-4de5-88a9-fb37890b3cbc" providerId="ADAL" clId="{B05C306A-19A2-42CE-AB60-82D34F39DCF5}" dt="2023-06-13T05:06:53.949" v="8192" actId="478"/>
          <ac:picMkLst>
            <pc:docMk/>
            <pc:sldMk cId="871300524" sldId="327"/>
            <ac:picMk id="4" creationId="{D9B256FC-66C2-9844-B99B-207BFF6C554D}"/>
          </ac:picMkLst>
        </pc:picChg>
        <pc:picChg chg="add mod modCrop">
          <ac:chgData name="Kaua Enrico Pasti Altran" userId="4ba1b9ae-2326-4de5-88a9-fb37890b3cbc" providerId="ADAL" clId="{B05C306A-19A2-42CE-AB60-82D34F39DCF5}" dt="2023-06-13T05:13:06.804" v="8203" actId="1076"/>
          <ac:picMkLst>
            <pc:docMk/>
            <pc:sldMk cId="871300524" sldId="327"/>
            <ac:picMk id="6" creationId="{6A627DB2-AF10-6C33-4736-8117F904FB26}"/>
          </ac:picMkLst>
        </pc:picChg>
        <pc:picChg chg="add mod">
          <ac:chgData name="Kaua Enrico Pasti Altran" userId="4ba1b9ae-2326-4de5-88a9-fb37890b3cbc" providerId="ADAL" clId="{B05C306A-19A2-42CE-AB60-82D34F39DCF5}" dt="2023-06-13T00:29:02.786" v="6690" actId="14861"/>
          <ac:picMkLst>
            <pc:docMk/>
            <pc:sldMk cId="871300524" sldId="327"/>
            <ac:picMk id="8" creationId="{3C5F0896-ED8D-6FE6-C243-0EC5C508A533}"/>
          </ac:picMkLst>
        </pc:picChg>
        <pc:picChg chg="del">
          <ac:chgData name="Kaua Enrico Pasti Altran" userId="4ba1b9ae-2326-4de5-88a9-fb37890b3cbc" providerId="ADAL" clId="{B05C306A-19A2-42CE-AB60-82D34F39DCF5}" dt="2023-06-13T00:27:47.952" v="6673" actId="478"/>
          <ac:picMkLst>
            <pc:docMk/>
            <pc:sldMk cId="871300524" sldId="327"/>
            <ac:picMk id="25" creationId="{85700C70-7B74-7032-855F-D4ECBE5ECF1C}"/>
          </ac:picMkLst>
        </pc:picChg>
      </pc:sldChg>
      <pc:sldChg chg="addSp delSp modSp new del mod modClrScheme chgLayout">
        <pc:chgData name="Kaua Enrico Pasti Altran" userId="4ba1b9ae-2326-4de5-88a9-fb37890b3cbc" providerId="ADAL" clId="{B05C306A-19A2-42CE-AB60-82D34F39DCF5}" dt="2023-06-13T01:13:57.339" v="7919" actId="47"/>
        <pc:sldMkLst>
          <pc:docMk/>
          <pc:sldMk cId="1530936539" sldId="328"/>
        </pc:sldMkLst>
        <pc:spChg chg="del mod ord">
          <ac:chgData name="Kaua Enrico Pasti Altran" userId="4ba1b9ae-2326-4de5-88a9-fb37890b3cbc" providerId="ADAL" clId="{B05C306A-19A2-42CE-AB60-82D34F39DCF5}" dt="2023-06-13T00:31:11.602" v="6705" actId="700"/>
          <ac:spMkLst>
            <pc:docMk/>
            <pc:sldMk cId="1530936539" sldId="328"/>
            <ac:spMk id="2" creationId="{ABA7AD6D-00F0-6F18-640E-8DEB6202FB83}"/>
          </ac:spMkLst>
        </pc:spChg>
        <pc:spChg chg="del mod ord">
          <ac:chgData name="Kaua Enrico Pasti Altran" userId="4ba1b9ae-2326-4de5-88a9-fb37890b3cbc" providerId="ADAL" clId="{B05C306A-19A2-42CE-AB60-82D34F39DCF5}" dt="2023-06-13T00:31:11.602" v="6705" actId="700"/>
          <ac:spMkLst>
            <pc:docMk/>
            <pc:sldMk cId="1530936539" sldId="328"/>
            <ac:spMk id="3" creationId="{27F2389C-C9C2-56F9-4D6E-A1AA3F5C6FF6}"/>
          </ac:spMkLst>
        </pc:spChg>
        <pc:spChg chg="add mod ord">
          <ac:chgData name="Kaua Enrico Pasti Altran" userId="4ba1b9ae-2326-4de5-88a9-fb37890b3cbc" providerId="ADAL" clId="{B05C306A-19A2-42CE-AB60-82D34F39DCF5}" dt="2023-06-13T00:37:12.783" v="6806" actId="1076"/>
          <ac:spMkLst>
            <pc:docMk/>
            <pc:sldMk cId="1530936539" sldId="328"/>
            <ac:spMk id="4" creationId="{74E0B3ED-C4E5-C044-23FB-BC1A6ADE9DAF}"/>
          </ac:spMkLst>
        </pc:spChg>
        <pc:spChg chg="add del mod ord">
          <ac:chgData name="Kaua Enrico Pasti Altran" userId="4ba1b9ae-2326-4de5-88a9-fb37890b3cbc" providerId="ADAL" clId="{B05C306A-19A2-42CE-AB60-82D34F39DCF5}" dt="2023-06-13T00:35:51.321" v="6729" actId="478"/>
          <ac:spMkLst>
            <pc:docMk/>
            <pc:sldMk cId="1530936539" sldId="328"/>
            <ac:spMk id="5" creationId="{ABA8DCCE-B82A-A3C9-05EB-6DB830386B5D}"/>
          </ac:spMkLst>
        </pc:spChg>
        <pc:spChg chg="add del mod ord">
          <ac:chgData name="Kaua Enrico Pasti Altran" userId="4ba1b9ae-2326-4de5-88a9-fb37890b3cbc" providerId="ADAL" clId="{B05C306A-19A2-42CE-AB60-82D34F39DCF5}" dt="2023-06-13T00:36:38.139" v="6747" actId="478"/>
          <ac:spMkLst>
            <pc:docMk/>
            <pc:sldMk cId="1530936539" sldId="328"/>
            <ac:spMk id="6" creationId="{94DB3D54-5147-8DA1-7FCA-043A5B8717D5}"/>
          </ac:spMkLst>
        </pc:spChg>
        <pc:spChg chg="add del mod ord">
          <ac:chgData name="Kaua Enrico Pasti Altran" userId="4ba1b9ae-2326-4de5-88a9-fb37890b3cbc" providerId="ADAL" clId="{B05C306A-19A2-42CE-AB60-82D34F39DCF5}" dt="2023-06-13T00:36:18.632" v="6732" actId="478"/>
          <ac:spMkLst>
            <pc:docMk/>
            <pc:sldMk cId="1530936539" sldId="328"/>
            <ac:spMk id="7" creationId="{CC4A0B0E-05CA-600A-AFB8-87E3EF9FAFD4}"/>
          </ac:spMkLst>
        </pc:spChg>
        <pc:spChg chg="add mod">
          <ac:chgData name="Kaua Enrico Pasti Altran" userId="4ba1b9ae-2326-4de5-88a9-fb37890b3cbc" providerId="ADAL" clId="{B05C306A-19A2-42CE-AB60-82D34F39DCF5}" dt="2023-06-13T00:37:04.010" v="6805" actId="14100"/>
          <ac:spMkLst>
            <pc:docMk/>
            <pc:sldMk cId="1530936539" sldId="328"/>
            <ac:spMk id="8" creationId="{8FFBA71E-4BB8-B56D-F8E4-DB83663DA115}"/>
          </ac:spMkLst>
        </pc:spChg>
        <pc:spChg chg="add mod">
          <ac:chgData name="Kaua Enrico Pasti Altran" userId="4ba1b9ae-2326-4de5-88a9-fb37890b3cbc" providerId="ADAL" clId="{B05C306A-19A2-42CE-AB60-82D34F39DCF5}" dt="2023-06-13T00:37:27.400" v="6811" actId="1076"/>
          <ac:spMkLst>
            <pc:docMk/>
            <pc:sldMk cId="1530936539" sldId="328"/>
            <ac:spMk id="9" creationId="{CF94194E-565E-619B-9467-D3EDD5C5A10D}"/>
          </ac:spMkLst>
        </pc:spChg>
        <pc:spChg chg="add mod">
          <ac:chgData name="Kaua Enrico Pasti Altran" userId="4ba1b9ae-2326-4de5-88a9-fb37890b3cbc" providerId="ADAL" clId="{B05C306A-19A2-42CE-AB60-82D34F39DCF5}" dt="2023-06-13T00:37:29.136" v="6812" actId="1076"/>
          <ac:spMkLst>
            <pc:docMk/>
            <pc:sldMk cId="1530936539" sldId="328"/>
            <ac:spMk id="10" creationId="{3C01445F-0B82-718E-0F04-297348EB9388}"/>
          </ac:spMkLst>
        </pc:spChg>
        <pc:spChg chg="add mod">
          <ac:chgData name="Kaua Enrico Pasti Altran" userId="4ba1b9ae-2326-4de5-88a9-fb37890b3cbc" providerId="ADAL" clId="{B05C306A-19A2-42CE-AB60-82D34F39DCF5}" dt="2023-06-13T00:37:43.632" v="6816" actId="1076"/>
          <ac:spMkLst>
            <pc:docMk/>
            <pc:sldMk cId="1530936539" sldId="328"/>
            <ac:spMk id="11" creationId="{08C04495-A34C-B903-290B-3829D77EBFD2}"/>
          </ac:spMkLst>
        </pc:spChg>
        <pc:spChg chg="add mod">
          <ac:chgData name="Kaua Enrico Pasti Altran" userId="4ba1b9ae-2326-4de5-88a9-fb37890b3cbc" providerId="ADAL" clId="{B05C306A-19A2-42CE-AB60-82D34F39DCF5}" dt="2023-06-13T00:37:41.335" v="6814" actId="1076"/>
          <ac:spMkLst>
            <pc:docMk/>
            <pc:sldMk cId="1530936539" sldId="328"/>
            <ac:spMk id="12" creationId="{C8463763-11E6-B0B7-7F07-38B97BCDA03C}"/>
          </ac:spMkLst>
        </pc:spChg>
        <pc:spChg chg="add mod">
          <ac:chgData name="Kaua Enrico Pasti Altran" userId="4ba1b9ae-2326-4de5-88a9-fb37890b3cbc" providerId="ADAL" clId="{B05C306A-19A2-42CE-AB60-82D34F39DCF5}" dt="2023-06-13T00:37:42.768" v="6815" actId="1076"/>
          <ac:spMkLst>
            <pc:docMk/>
            <pc:sldMk cId="1530936539" sldId="328"/>
            <ac:spMk id="13" creationId="{87C7E869-9A46-0C87-B432-C3D714674FCF}"/>
          </ac:spMkLst>
        </pc:spChg>
      </pc:sldChg>
      <pc:sldChg chg="addSp delSp modSp new mod modTransition modClrScheme chgLayout">
        <pc:chgData name="Kaua Enrico Pasti Altran" userId="4ba1b9ae-2326-4de5-88a9-fb37890b3cbc" providerId="ADAL" clId="{B05C306A-19A2-42CE-AB60-82D34F39DCF5}" dt="2023-06-13T05:18:32.358" v="8217"/>
        <pc:sldMkLst>
          <pc:docMk/>
          <pc:sldMk cId="3850102726" sldId="329"/>
        </pc:sldMkLst>
        <pc:spChg chg="del mod ord">
          <ac:chgData name="Kaua Enrico Pasti Altran" userId="4ba1b9ae-2326-4de5-88a9-fb37890b3cbc" providerId="ADAL" clId="{B05C306A-19A2-42CE-AB60-82D34F39DCF5}" dt="2023-06-13T00:38:12.106" v="6818" actId="700"/>
          <ac:spMkLst>
            <pc:docMk/>
            <pc:sldMk cId="3850102726" sldId="329"/>
            <ac:spMk id="2" creationId="{85FA2636-885A-F69C-6701-262FF222673C}"/>
          </ac:spMkLst>
        </pc:spChg>
        <pc:spChg chg="del">
          <ac:chgData name="Kaua Enrico Pasti Altran" userId="4ba1b9ae-2326-4de5-88a9-fb37890b3cbc" providerId="ADAL" clId="{B05C306A-19A2-42CE-AB60-82D34F39DCF5}" dt="2023-06-13T00:38:12.106" v="6818" actId="700"/>
          <ac:spMkLst>
            <pc:docMk/>
            <pc:sldMk cId="3850102726" sldId="329"/>
            <ac:spMk id="3" creationId="{AD1CC209-1366-D555-C0CF-6AFA3BCCDF46}"/>
          </ac:spMkLst>
        </pc:spChg>
        <pc:spChg chg="del mod ord">
          <ac:chgData name="Kaua Enrico Pasti Altran" userId="4ba1b9ae-2326-4de5-88a9-fb37890b3cbc" providerId="ADAL" clId="{B05C306A-19A2-42CE-AB60-82D34F39DCF5}" dt="2023-06-13T00:38:12.106" v="6818" actId="700"/>
          <ac:spMkLst>
            <pc:docMk/>
            <pc:sldMk cId="3850102726" sldId="329"/>
            <ac:spMk id="4" creationId="{5D63BFDE-E8A5-4656-3983-B606FFE14964}"/>
          </ac:spMkLst>
        </pc:spChg>
        <pc:spChg chg="add del mod ord">
          <ac:chgData name="Kaua Enrico Pasti Altran" userId="4ba1b9ae-2326-4de5-88a9-fb37890b3cbc" providerId="ADAL" clId="{B05C306A-19A2-42CE-AB60-82D34F39DCF5}" dt="2023-06-13T00:38:14.683" v="6819" actId="478"/>
          <ac:spMkLst>
            <pc:docMk/>
            <pc:sldMk cId="3850102726" sldId="329"/>
            <ac:spMk id="5" creationId="{A5A43478-4894-5712-365B-54BB149D7F8B}"/>
          </ac:spMkLst>
        </pc:spChg>
        <pc:spChg chg="add del mod ord">
          <ac:chgData name="Kaua Enrico Pasti Altran" userId="4ba1b9ae-2326-4de5-88a9-fb37890b3cbc" providerId="ADAL" clId="{B05C306A-19A2-42CE-AB60-82D34F39DCF5}" dt="2023-06-13T00:38:16.785" v="6820" actId="478"/>
          <ac:spMkLst>
            <pc:docMk/>
            <pc:sldMk cId="3850102726" sldId="329"/>
            <ac:spMk id="6" creationId="{22D78328-A1D3-6F0B-706A-F8209720A148}"/>
          </ac:spMkLst>
        </pc:spChg>
        <pc:spChg chg="add mod">
          <ac:chgData name="Kaua Enrico Pasti Altran" userId="4ba1b9ae-2326-4de5-88a9-fb37890b3cbc" providerId="ADAL" clId="{B05C306A-19A2-42CE-AB60-82D34F39DCF5}" dt="2023-06-13T00:45:47.838" v="7193" actId="1076"/>
          <ac:spMkLst>
            <pc:docMk/>
            <pc:sldMk cId="3850102726" sldId="329"/>
            <ac:spMk id="7" creationId="{6DFCA88B-3A91-061D-5682-D4CC982BE80D}"/>
          </ac:spMkLst>
        </pc:spChg>
        <pc:spChg chg="add mod">
          <ac:chgData name="Kaua Enrico Pasti Altran" userId="4ba1b9ae-2326-4de5-88a9-fb37890b3cbc" providerId="ADAL" clId="{B05C306A-19A2-42CE-AB60-82D34F39DCF5}" dt="2023-06-13T00:39:55.184" v="6885" actId="1076"/>
          <ac:spMkLst>
            <pc:docMk/>
            <pc:sldMk cId="3850102726" sldId="329"/>
            <ac:spMk id="8" creationId="{F25249EC-7940-C93A-20F5-36965B38380A}"/>
          </ac:spMkLst>
        </pc:spChg>
        <pc:spChg chg="add mod">
          <ac:chgData name="Kaua Enrico Pasti Altran" userId="4ba1b9ae-2326-4de5-88a9-fb37890b3cbc" providerId="ADAL" clId="{B05C306A-19A2-42CE-AB60-82D34F39DCF5}" dt="2023-06-13T00:46:42.607" v="7247" actId="14100"/>
          <ac:spMkLst>
            <pc:docMk/>
            <pc:sldMk cId="3850102726" sldId="329"/>
            <ac:spMk id="9" creationId="{9B241375-9EFC-AEA6-5AC9-FE3715C35DE1}"/>
          </ac:spMkLst>
        </pc:spChg>
        <pc:spChg chg="add mod">
          <ac:chgData name="Kaua Enrico Pasti Altran" userId="4ba1b9ae-2326-4de5-88a9-fb37890b3cbc" providerId="ADAL" clId="{B05C306A-19A2-42CE-AB60-82D34F39DCF5}" dt="2023-06-13T01:11:04.682" v="7878" actId="1076"/>
          <ac:spMkLst>
            <pc:docMk/>
            <pc:sldMk cId="3850102726" sldId="329"/>
            <ac:spMk id="10" creationId="{333D2680-DEA3-AE43-2096-92E410ECA208}"/>
          </ac:spMkLst>
        </pc:spChg>
        <pc:spChg chg="add mod">
          <ac:chgData name="Kaua Enrico Pasti Altran" userId="4ba1b9ae-2326-4de5-88a9-fb37890b3cbc" providerId="ADAL" clId="{B05C306A-19A2-42CE-AB60-82D34F39DCF5}" dt="2023-06-13T01:11:04.682" v="7878" actId="1076"/>
          <ac:spMkLst>
            <pc:docMk/>
            <pc:sldMk cId="3850102726" sldId="329"/>
            <ac:spMk id="11" creationId="{5AA9A123-B659-6395-B5E3-4B43589B251B}"/>
          </ac:spMkLst>
        </pc:spChg>
        <pc:spChg chg="add del mod">
          <ac:chgData name="Kaua Enrico Pasti Altran" userId="4ba1b9ae-2326-4de5-88a9-fb37890b3cbc" providerId="ADAL" clId="{B05C306A-19A2-42CE-AB60-82D34F39DCF5}" dt="2023-06-13T01:12:37.729" v="7902" actId="478"/>
          <ac:spMkLst>
            <pc:docMk/>
            <pc:sldMk cId="3850102726" sldId="329"/>
            <ac:spMk id="12" creationId="{94BB5BA7-243A-FBB0-F4CC-46C3382E769F}"/>
          </ac:spMkLst>
        </pc:spChg>
        <pc:spChg chg="add mod">
          <ac:chgData name="Kaua Enrico Pasti Altran" userId="4ba1b9ae-2326-4de5-88a9-fb37890b3cbc" providerId="ADAL" clId="{B05C306A-19A2-42CE-AB60-82D34F39DCF5}" dt="2023-06-13T01:11:17.817" v="7883" actId="1076"/>
          <ac:spMkLst>
            <pc:docMk/>
            <pc:sldMk cId="3850102726" sldId="329"/>
            <ac:spMk id="13" creationId="{DBF4E802-C772-6681-8381-C4026E2E7A9A}"/>
          </ac:spMkLst>
        </pc:spChg>
        <pc:spChg chg="add del mod">
          <ac:chgData name="Kaua Enrico Pasti Altran" userId="4ba1b9ae-2326-4de5-88a9-fb37890b3cbc" providerId="ADAL" clId="{B05C306A-19A2-42CE-AB60-82D34F39DCF5}" dt="2023-06-13T00:46:10.056" v="7238" actId="478"/>
          <ac:spMkLst>
            <pc:docMk/>
            <pc:sldMk cId="3850102726" sldId="329"/>
            <ac:spMk id="14" creationId="{B5C7A730-25E7-A481-58CB-C4AC633130F7}"/>
          </ac:spMkLst>
        </pc:spChg>
        <pc:spChg chg="add mod">
          <ac:chgData name="Kaua Enrico Pasti Altran" userId="4ba1b9ae-2326-4de5-88a9-fb37890b3cbc" providerId="ADAL" clId="{B05C306A-19A2-42CE-AB60-82D34F39DCF5}" dt="2023-06-13T00:47:56.128" v="7269" actId="1076"/>
          <ac:spMkLst>
            <pc:docMk/>
            <pc:sldMk cId="3850102726" sldId="329"/>
            <ac:spMk id="16" creationId="{BC8C7469-A07F-8E06-DC3A-F6086A519BAE}"/>
          </ac:spMkLst>
        </pc:spChg>
        <pc:spChg chg="add mod">
          <ac:chgData name="Kaua Enrico Pasti Altran" userId="4ba1b9ae-2326-4de5-88a9-fb37890b3cbc" providerId="ADAL" clId="{B05C306A-19A2-42CE-AB60-82D34F39DCF5}" dt="2023-06-13T01:12:36.117" v="7901" actId="108"/>
          <ac:spMkLst>
            <pc:docMk/>
            <pc:sldMk cId="3850102726" sldId="329"/>
            <ac:spMk id="39" creationId="{D4BD11CF-AAF3-A178-681A-F349754296E0}"/>
          </ac:spMkLst>
        </pc:spChg>
        <pc:grpChg chg="add mod">
          <ac:chgData name="Kaua Enrico Pasti Altran" userId="4ba1b9ae-2326-4de5-88a9-fb37890b3cbc" providerId="ADAL" clId="{B05C306A-19A2-42CE-AB60-82D34F39DCF5}" dt="2023-06-13T01:11:26.393" v="7888" actId="1076"/>
          <ac:grpSpMkLst>
            <pc:docMk/>
            <pc:sldMk cId="3850102726" sldId="329"/>
            <ac:grpSpMk id="38" creationId="{BB8CE63C-1A23-A35B-D1E2-75D2F916D6ED}"/>
          </ac:grpSpMkLst>
        </pc:grpChg>
        <pc:picChg chg="add del mod">
          <ac:chgData name="Kaua Enrico Pasti Altran" userId="4ba1b9ae-2326-4de5-88a9-fb37890b3cbc" providerId="ADAL" clId="{B05C306A-19A2-42CE-AB60-82D34F39DCF5}" dt="2023-06-13T01:08:13.476" v="7813" actId="21"/>
          <ac:picMkLst>
            <pc:docMk/>
            <pc:sldMk cId="3850102726" sldId="329"/>
            <ac:picMk id="18" creationId="{AE5129BA-8274-1549-75CC-DF7DED123AAA}"/>
          </ac:picMkLst>
        </pc:picChg>
        <pc:picChg chg="add del mod">
          <ac:chgData name="Kaua Enrico Pasti Altran" userId="4ba1b9ae-2326-4de5-88a9-fb37890b3cbc" providerId="ADAL" clId="{B05C306A-19A2-42CE-AB60-82D34F39DCF5}" dt="2023-06-13T01:08:13.476" v="7813" actId="21"/>
          <ac:picMkLst>
            <pc:docMk/>
            <pc:sldMk cId="3850102726" sldId="329"/>
            <ac:picMk id="20" creationId="{38CC3D36-E059-A6C3-5803-98341A03B9B0}"/>
          </ac:picMkLst>
        </pc:picChg>
        <pc:picChg chg="add del mod">
          <ac:chgData name="Kaua Enrico Pasti Altran" userId="4ba1b9ae-2326-4de5-88a9-fb37890b3cbc" providerId="ADAL" clId="{B05C306A-19A2-42CE-AB60-82D34F39DCF5}" dt="2023-06-13T01:08:13.476" v="7813" actId="21"/>
          <ac:picMkLst>
            <pc:docMk/>
            <pc:sldMk cId="3850102726" sldId="329"/>
            <ac:picMk id="22" creationId="{769D6DF1-DF62-6DDB-2C4D-8A17A7A159E8}"/>
          </ac:picMkLst>
        </pc:picChg>
        <pc:picChg chg="add del mod">
          <ac:chgData name="Kaua Enrico Pasti Altran" userId="4ba1b9ae-2326-4de5-88a9-fb37890b3cbc" providerId="ADAL" clId="{B05C306A-19A2-42CE-AB60-82D34F39DCF5}" dt="2023-06-13T01:08:13.476" v="7813" actId="21"/>
          <ac:picMkLst>
            <pc:docMk/>
            <pc:sldMk cId="3850102726" sldId="329"/>
            <ac:picMk id="24" creationId="{BD6039EB-D3BC-A192-F67B-ED51EF1FE60C}"/>
          </ac:picMkLst>
        </pc:picChg>
        <pc:picChg chg="add del mod">
          <ac:chgData name="Kaua Enrico Pasti Altran" userId="4ba1b9ae-2326-4de5-88a9-fb37890b3cbc" providerId="ADAL" clId="{B05C306A-19A2-42CE-AB60-82D34F39DCF5}" dt="2023-06-13T01:08:13.476" v="7813" actId="21"/>
          <ac:picMkLst>
            <pc:docMk/>
            <pc:sldMk cId="3850102726" sldId="329"/>
            <ac:picMk id="26" creationId="{3FC1A067-94AA-C17A-F84D-D43644E45B98}"/>
          </ac:picMkLst>
        </pc:picChg>
        <pc:picChg chg="add del mod">
          <ac:chgData name="Kaua Enrico Pasti Altran" userId="4ba1b9ae-2326-4de5-88a9-fb37890b3cbc" providerId="ADAL" clId="{B05C306A-19A2-42CE-AB60-82D34F39DCF5}" dt="2023-06-13T01:08:13.476" v="7813" actId="21"/>
          <ac:picMkLst>
            <pc:docMk/>
            <pc:sldMk cId="3850102726" sldId="329"/>
            <ac:picMk id="28" creationId="{78945641-B426-4D30-7EFE-2A5B6B5D5028}"/>
          </ac:picMkLst>
        </pc:picChg>
        <pc:picChg chg="add del mod">
          <ac:chgData name="Kaua Enrico Pasti Altran" userId="4ba1b9ae-2326-4de5-88a9-fb37890b3cbc" providerId="ADAL" clId="{B05C306A-19A2-42CE-AB60-82D34F39DCF5}" dt="2023-06-13T01:08:13.476" v="7813" actId="21"/>
          <ac:picMkLst>
            <pc:docMk/>
            <pc:sldMk cId="3850102726" sldId="329"/>
            <ac:picMk id="30" creationId="{1A858059-BE0B-8C26-8767-74E0B8EFCEE2}"/>
          </ac:picMkLst>
        </pc:picChg>
        <pc:picChg chg="add mod">
          <ac:chgData name="Kaua Enrico Pasti Altran" userId="4ba1b9ae-2326-4de5-88a9-fb37890b3cbc" providerId="ADAL" clId="{B05C306A-19A2-42CE-AB60-82D34F39DCF5}" dt="2023-06-13T01:10:29.524" v="7872" actId="164"/>
          <ac:picMkLst>
            <pc:docMk/>
            <pc:sldMk cId="3850102726" sldId="329"/>
            <ac:picMk id="31" creationId="{57245E83-F68F-7DB1-BF65-83337A948E68}"/>
          </ac:picMkLst>
        </pc:picChg>
        <pc:picChg chg="add mod">
          <ac:chgData name="Kaua Enrico Pasti Altran" userId="4ba1b9ae-2326-4de5-88a9-fb37890b3cbc" providerId="ADAL" clId="{B05C306A-19A2-42CE-AB60-82D34F39DCF5}" dt="2023-06-13T01:10:29.524" v="7872" actId="164"/>
          <ac:picMkLst>
            <pc:docMk/>
            <pc:sldMk cId="3850102726" sldId="329"/>
            <ac:picMk id="32" creationId="{870BBB4F-63E5-994E-B19C-BD26D4154AF4}"/>
          </ac:picMkLst>
        </pc:picChg>
        <pc:picChg chg="add mod">
          <ac:chgData name="Kaua Enrico Pasti Altran" userId="4ba1b9ae-2326-4de5-88a9-fb37890b3cbc" providerId="ADAL" clId="{B05C306A-19A2-42CE-AB60-82D34F39DCF5}" dt="2023-06-13T01:10:29.524" v="7872" actId="164"/>
          <ac:picMkLst>
            <pc:docMk/>
            <pc:sldMk cId="3850102726" sldId="329"/>
            <ac:picMk id="33" creationId="{685C8614-5D60-29F1-40F3-9EAC20439737}"/>
          </ac:picMkLst>
        </pc:picChg>
        <pc:picChg chg="add mod">
          <ac:chgData name="Kaua Enrico Pasti Altran" userId="4ba1b9ae-2326-4de5-88a9-fb37890b3cbc" providerId="ADAL" clId="{B05C306A-19A2-42CE-AB60-82D34F39DCF5}" dt="2023-06-13T01:10:29.524" v="7872" actId="164"/>
          <ac:picMkLst>
            <pc:docMk/>
            <pc:sldMk cId="3850102726" sldId="329"/>
            <ac:picMk id="34" creationId="{8855B2A7-F51C-FE9A-7F3D-1AA5176C377F}"/>
          </ac:picMkLst>
        </pc:picChg>
        <pc:picChg chg="add mod">
          <ac:chgData name="Kaua Enrico Pasti Altran" userId="4ba1b9ae-2326-4de5-88a9-fb37890b3cbc" providerId="ADAL" clId="{B05C306A-19A2-42CE-AB60-82D34F39DCF5}" dt="2023-06-13T01:10:29.524" v="7872" actId="164"/>
          <ac:picMkLst>
            <pc:docMk/>
            <pc:sldMk cId="3850102726" sldId="329"/>
            <ac:picMk id="35" creationId="{310D1F39-4E2B-0E30-DB2E-8B4FC3166EBF}"/>
          </ac:picMkLst>
        </pc:picChg>
        <pc:picChg chg="add mod">
          <ac:chgData name="Kaua Enrico Pasti Altran" userId="4ba1b9ae-2326-4de5-88a9-fb37890b3cbc" providerId="ADAL" clId="{B05C306A-19A2-42CE-AB60-82D34F39DCF5}" dt="2023-06-13T01:10:29.524" v="7872" actId="164"/>
          <ac:picMkLst>
            <pc:docMk/>
            <pc:sldMk cId="3850102726" sldId="329"/>
            <ac:picMk id="36" creationId="{4FE475D0-850C-93E9-F3F4-0BD752A85D64}"/>
          </ac:picMkLst>
        </pc:picChg>
        <pc:picChg chg="add mod">
          <ac:chgData name="Kaua Enrico Pasti Altran" userId="4ba1b9ae-2326-4de5-88a9-fb37890b3cbc" providerId="ADAL" clId="{B05C306A-19A2-42CE-AB60-82D34F39DCF5}" dt="2023-06-13T01:10:29.524" v="7872" actId="164"/>
          <ac:picMkLst>
            <pc:docMk/>
            <pc:sldMk cId="3850102726" sldId="329"/>
            <ac:picMk id="37" creationId="{1B930E5D-3DD0-E48C-72D0-0CC10DBFEF04}"/>
          </ac:picMkLst>
        </pc:picChg>
      </pc:sldChg>
      <pc:sldChg chg="addSp delSp modSp add mod modTransition modClrScheme chgLayout">
        <pc:chgData name="Kaua Enrico Pasti Altran" userId="4ba1b9ae-2326-4de5-88a9-fb37890b3cbc" providerId="ADAL" clId="{B05C306A-19A2-42CE-AB60-82D34F39DCF5}" dt="2023-06-13T05:18:32.358" v="8217"/>
        <pc:sldMkLst>
          <pc:docMk/>
          <pc:sldMk cId="3866858059" sldId="330"/>
        </pc:sldMkLst>
        <pc:spChg chg="add del mod ord">
          <ac:chgData name="Kaua Enrico Pasti Altran" userId="4ba1b9ae-2326-4de5-88a9-fb37890b3cbc" providerId="ADAL" clId="{B05C306A-19A2-42CE-AB60-82D34F39DCF5}" dt="2023-06-13T00:48:29.243" v="7272" actId="478"/>
          <ac:spMkLst>
            <pc:docMk/>
            <pc:sldMk cId="3866858059" sldId="330"/>
            <ac:spMk id="2" creationId="{E0F89AC0-A289-F898-DCAB-0093DC65838F}"/>
          </ac:spMkLst>
        </pc:spChg>
        <pc:spChg chg="add del mod">
          <ac:chgData name="Kaua Enrico Pasti Altran" userId="4ba1b9ae-2326-4de5-88a9-fb37890b3cbc" providerId="ADAL" clId="{B05C306A-19A2-42CE-AB60-82D34F39DCF5}" dt="2023-06-13T00:48:42.355" v="7290" actId="478"/>
          <ac:spMkLst>
            <pc:docMk/>
            <pc:sldMk cId="3866858059" sldId="330"/>
            <ac:spMk id="4" creationId="{E51F3E56-F11C-6DDE-B0C9-864A869C20A7}"/>
          </ac:spMkLst>
        </pc:spChg>
        <pc:spChg chg="add mod">
          <ac:chgData name="Kaua Enrico Pasti Altran" userId="4ba1b9ae-2326-4de5-88a9-fb37890b3cbc" providerId="ADAL" clId="{B05C306A-19A2-42CE-AB60-82D34F39DCF5}" dt="2023-06-13T00:52:21.801" v="7740" actId="1076"/>
          <ac:spMkLst>
            <pc:docMk/>
            <pc:sldMk cId="3866858059" sldId="330"/>
            <ac:spMk id="5" creationId="{8854FA63-0149-CCFB-FEE8-8B45BF5014C3}"/>
          </ac:spMkLst>
        </pc:spChg>
        <pc:spChg chg="add mod">
          <ac:chgData name="Kaua Enrico Pasti Altran" userId="4ba1b9ae-2326-4de5-88a9-fb37890b3cbc" providerId="ADAL" clId="{B05C306A-19A2-42CE-AB60-82D34F39DCF5}" dt="2023-06-13T00:59:55.816" v="7796" actId="1076"/>
          <ac:spMkLst>
            <pc:docMk/>
            <pc:sldMk cId="3866858059" sldId="330"/>
            <ac:spMk id="6" creationId="{ACC4E2F2-3A5A-97F1-7EC8-C105EC4B47F1}"/>
          </ac:spMkLst>
        </pc:spChg>
        <pc:spChg chg="del mod ord">
          <ac:chgData name="Kaua Enrico Pasti Altran" userId="4ba1b9ae-2326-4de5-88a9-fb37890b3cbc" providerId="ADAL" clId="{B05C306A-19A2-42CE-AB60-82D34F39DCF5}" dt="2023-06-13T00:48:31.288" v="7273" actId="478"/>
          <ac:spMkLst>
            <pc:docMk/>
            <pc:sldMk cId="3866858059" sldId="330"/>
            <ac:spMk id="7" creationId="{6DFCA88B-3A91-061D-5682-D4CC982BE80D}"/>
          </ac:spMkLst>
        </pc:spChg>
        <pc:spChg chg="mod">
          <ac:chgData name="Kaua Enrico Pasti Altran" userId="4ba1b9ae-2326-4de5-88a9-fb37890b3cbc" providerId="ADAL" clId="{B05C306A-19A2-42CE-AB60-82D34F39DCF5}" dt="2023-06-13T00:59:55.816" v="7796" actId="1076"/>
          <ac:spMkLst>
            <pc:docMk/>
            <pc:sldMk cId="3866858059" sldId="330"/>
            <ac:spMk id="8" creationId="{F25249EC-7940-C93A-20F5-36965B38380A}"/>
          </ac:spMkLst>
        </pc:spChg>
        <pc:spChg chg="del">
          <ac:chgData name="Kaua Enrico Pasti Altran" userId="4ba1b9ae-2326-4de5-88a9-fb37890b3cbc" providerId="ADAL" clId="{B05C306A-19A2-42CE-AB60-82D34F39DCF5}" dt="2023-06-13T00:48:48.073" v="7293" actId="478"/>
          <ac:spMkLst>
            <pc:docMk/>
            <pc:sldMk cId="3866858059" sldId="330"/>
            <ac:spMk id="9" creationId="{9B241375-9EFC-AEA6-5AC9-FE3715C35DE1}"/>
          </ac:spMkLst>
        </pc:spChg>
        <pc:spChg chg="del">
          <ac:chgData name="Kaua Enrico Pasti Altran" userId="4ba1b9ae-2326-4de5-88a9-fb37890b3cbc" providerId="ADAL" clId="{B05C306A-19A2-42CE-AB60-82D34F39DCF5}" dt="2023-06-13T00:48:44.547" v="7291" actId="478"/>
          <ac:spMkLst>
            <pc:docMk/>
            <pc:sldMk cId="3866858059" sldId="330"/>
            <ac:spMk id="10" creationId="{333D2680-DEA3-AE43-2096-92E410ECA208}"/>
          </ac:spMkLst>
        </pc:spChg>
        <pc:spChg chg="del">
          <ac:chgData name="Kaua Enrico Pasti Altran" userId="4ba1b9ae-2326-4de5-88a9-fb37890b3cbc" providerId="ADAL" clId="{B05C306A-19A2-42CE-AB60-82D34F39DCF5}" dt="2023-06-13T00:48:44.547" v="7291" actId="478"/>
          <ac:spMkLst>
            <pc:docMk/>
            <pc:sldMk cId="3866858059" sldId="330"/>
            <ac:spMk id="11" creationId="{5AA9A123-B659-6395-B5E3-4B43589B251B}"/>
          </ac:spMkLst>
        </pc:spChg>
        <pc:spChg chg="del">
          <ac:chgData name="Kaua Enrico Pasti Altran" userId="4ba1b9ae-2326-4de5-88a9-fb37890b3cbc" providerId="ADAL" clId="{B05C306A-19A2-42CE-AB60-82D34F39DCF5}" dt="2023-06-13T00:48:49.185" v="7294" actId="478"/>
          <ac:spMkLst>
            <pc:docMk/>
            <pc:sldMk cId="3866858059" sldId="330"/>
            <ac:spMk id="12" creationId="{94BB5BA7-243A-FBB0-F4CC-46C3382E769F}"/>
          </ac:spMkLst>
        </pc:spChg>
        <pc:spChg chg="del mod">
          <ac:chgData name="Kaua Enrico Pasti Altran" userId="4ba1b9ae-2326-4de5-88a9-fb37890b3cbc" providerId="ADAL" clId="{B05C306A-19A2-42CE-AB60-82D34F39DCF5}" dt="2023-06-13T00:48:50.955" v="7296" actId="478"/>
          <ac:spMkLst>
            <pc:docMk/>
            <pc:sldMk cId="3866858059" sldId="330"/>
            <ac:spMk id="13" creationId="{DBF4E802-C772-6681-8381-C4026E2E7A9A}"/>
          </ac:spMkLst>
        </pc:spChg>
        <pc:spChg chg="add mod">
          <ac:chgData name="Kaua Enrico Pasti Altran" userId="4ba1b9ae-2326-4de5-88a9-fb37890b3cbc" providerId="ADAL" clId="{B05C306A-19A2-42CE-AB60-82D34F39DCF5}" dt="2023-06-13T01:05:18.689" v="7803" actId="1076"/>
          <ac:spMkLst>
            <pc:docMk/>
            <pc:sldMk cId="3866858059" sldId="330"/>
            <ac:spMk id="14" creationId="{F69134B7-CE3D-6A55-A736-D2F9D06A6A5A}"/>
          </ac:spMkLst>
        </pc:spChg>
        <pc:spChg chg="del">
          <ac:chgData name="Kaua Enrico Pasti Altran" userId="4ba1b9ae-2326-4de5-88a9-fb37890b3cbc" providerId="ADAL" clId="{B05C306A-19A2-42CE-AB60-82D34F39DCF5}" dt="2023-06-13T00:48:45.658" v="7292" actId="478"/>
          <ac:spMkLst>
            <pc:docMk/>
            <pc:sldMk cId="3866858059" sldId="330"/>
            <ac:spMk id="16" creationId="{BC8C7469-A07F-8E06-DC3A-F6086A519BAE}"/>
          </ac:spMkLst>
        </pc:spChg>
        <pc:picChg chg="add mod">
          <ac:chgData name="Kaua Enrico Pasti Altran" userId="4ba1b9ae-2326-4de5-88a9-fb37890b3cbc" providerId="ADAL" clId="{B05C306A-19A2-42CE-AB60-82D34F39DCF5}" dt="2023-06-13T00:59:55.816" v="7796" actId="1076"/>
          <ac:picMkLst>
            <pc:docMk/>
            <pc:sldMk cId="3866858059" sldId="330"/>
            <ac:picMk id="17" creationId="{0CC0E6AD-4835-D960-4B3F-36D3DCCA7B63}"/>
          </ac:picMkLst>
        </pc:picChg>
        <pc:picChg chg="add mod">
          <ac:chgData name="Kaua Enrico Pasti Altran" userId="4ba1b9ae-2326-4de5-88a9-fb37890b3cbc" providerId="ADAL" clId="{B05C306A-19A2-42CE-AB60-82D34F39DCF5}" dt="2023-06-13T00:59:55.816" v="7796" actId="1076"/>
          <ac:picMkLst>
            <pc:docMk/>
            <pc:sldMk cId="3866858059" sldId="330"/>
            <ac:picMk id="19" creationId="{A5575951-69FA-23A8-AE93-882B4578447E}"/>
          </ac:picMkLst>
        </pc:picChg>
        <pc:picChg chg="add del mod">
          <ac:chgData name="Kaua Enrico Pasti Altran" userId="4ba1b9ae-2326-4de5-88a9-fb37890b3cbc" providerId="ADAL" clId="{B05C306A-19A2-42CE-AB60-82D34F39DCF5}" dt="2023-06-13T00:55:05.394" v="7791" actId="478"/>
          <ac:picMkLst>
            <pc:docMk/>
            <pc:sldMk cId="3866858059" sldId="330"/>
            <ac:picMk id="20" creationId="{6550A062-9ED0-E5CD-C343-6800087EDA1C}"/>
          </ac:picMkLst>
        </pc:picChg>
        <pc:picChg chg="add mod">
          <ac:chgData name="Kaua Enrico Pasti Altran" userId="4ba1b9ae-2326-4de5-88a9-fb37890b3cbc" providerId="ADAL" clId="{B05C306A-19A2-42CE-AB60-82D34F39DCF5}" dt="2023-06-13T01:05:33.866" v="7810" actId="1440"/>
          <ac:picMkLst>
            <pc:docMk/>
            <pc:sldMk cId="3866858059" sldId="330"/>
            <ac:picMk id="2050" creationId="{2CF974B8-D188-31C9-B6AA-8110F2540DC6}"/>
          </ac:picMkLst>
        </pc:picChg>
      </pc:sldChg>
      <pc:sldChg chg="addSp delSp modSp add mod modTransition">
        <pc:chgData name="Kaua Enrico Pasti Altran" userId="4ba1b9ae-2326-4de5-88a9-fb37890b3cbc" providerId="ADAL" clId="{B05C306A-19A2-42CE-AB60-82D34F39DCF5}" dt="2023-06-13T05:18:32.358" v="8217"/>
        <pc:sldMkLst>
          <pc:docMk/>
          <pc:sldMk cId="2139707497" sldId="331"/>
        </pc:sldMkLst>
        <pc:spChg chg="add del mod">
          <ac:chgData name="Kaua Enrico Pasti Altran" userId="4ba1b9ae-2326-4de5-88a9-fb37890b3cbc" providerId="ADAL" clId="{B05C306A-19A2-42CE-AB60-82D34F39DCF5}" dt="2023-06-13T01:14:41.973" v="7956" actId="478"/>
          <ac:spMkLst>
            <pc:docMk/>
            <pc:sldMk cId="2139707497" sldId="331"/>
            <ac:spMk id="3" creationId="{8E34CCDD-7FB1-5044-2109-AEE368AFCB10}"/>
          </ac:spMkLst>
        </pc:spChg>
        <pc:spChg chg="add del mod">
          <ac:chgData name="Kaua Enrico Pasti Altran" userId="4ba1b9ae-2326-4de5-88a9-fb37890b3cbc" providerId="ADAL" clId="{B05C306A-19A2-42CE-AB60-82D34F39DCF5}" dt="2023-06-13T01:14:45.458" v="7958" actId="478"/>
          <ac:spMkLst>
            <pc:docMk/>
            <pc:sldMk cId="2139707497" sldId="331"/>
            <ac:spMk id="5" creationId="{9D164837-E26E-594D-8D53-75A6463C3972}"/>
          </ac:spMkLst>
        </pc:spChg>
        <pc:spChg chg="add del mod">
          <ac:chgData name="Kaua Enrico Pasti Altran" userId="4ba1b9ae-2326-4de5-88a9-fb37890b3cbc" providerId="ADAL" clId="{B05C306A-19A2-42CE-AB60-82D34F39DCF5}" dt="2023-06-13T01:14:52.476" v="7963" actId="478"/>
          <ac:spMkLst>
            <pc:docMk/>
            <pc:sldMk cId="2139707497" sldId="331"/>
            <ac:spMk id="6" creationId="{6BFA4834-0730-5B5D-E1D8-F840AFC63BCD}"/>
          </ac:spMkLst>
        </pc:spChg>
        <pc:spChg chg="add del mod">
          <ac:chgData name="Kaua Enrico Pasti Altran" userId="4ba1b9ae-2326-4de5-88a9-fb37890b3cbc" providerId="ADAL" clId="{B05C306A-19A2-42CE-AB60-82D34F39DCF5}" dt="2023-06-13T01:20:13.668" v="8133" actId="478"/>
          <ac:spMkLst>
            <pc:docMk/>
            <pc:sldMk cId="2139707497" sldId="331"/>
            <ac:spMk id="7" creationId="{BC3C1FA0-9475-A783-8015-1E44E8B0E386}"/>
          </ac:spMkLst>
        </pc:spChg>
        <pc:spChg chg="add mod">
          <ac:chgData name="Kaua Enrico Pasti Altran" userId="4ba1b9ae-2326-4de5-88a9-fb37890b3cbc" providerId="ADAL" clId="{B05C306A-19A2-42CE-AB60-82D34F39DCF5}" dt="2023-06-13T01:19:52.546" v="8124" actId="1076"/>
          <ac:spMkLst>
            <pc:docMk/>
            <pc:sldMk cId="2139707497" sldId="331"/>
            <ac:spMk id="8" creationId="{51916501-6A68-6C46-8A55-4E7226BA7DC4}"/>
          </ac:spMkLst>
        </pc:spChg>
        <pc:spChg chg="mod">
          <ac:chgData name="Kaua Enrico Pasti Altran" userId="4ba1b9ae-2326-4de5-88a9-fb37890b3cbc" providerId="ADAL" clId="{B05C306A-19A2-42CE-AB60-82D34F39DCF5}" dt="2023-06-13T01:20:20.033" v="8138" actId="1076"/>
          <ac:spMkLst>
            <pc:docMk/>
            <pc:sldMk cId="2139707497" sldId="331"/>
            <ac:spMk id="5821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13T01:14:43.549" v="7957" actId="478"/>
          <ac:spMkLst>
            <pc:docMk/>
            <pc:sldMk cId="2139707497" sldId="331"/>
            <ac:spMk id="5822" creationId="{00000000-0000-0000-0000-000000000000}"/>
          </ac:spMkLst>
        </pc:spChg>
        <pc:spChg chg="del">
          <ac:chgData name="Kaua Enrico Pasti Altran" userId="4ba1b9ae-2326-4de5-88a9-fb37890b3cbc" providerId="ADAL" clId="{B05C306A-19A2-42CE-AB60-82D34F39DCF5}" dt="2023-06-13T01:14:40.576" v="7955" actId="478"/>
          <ac:spMkLst>
            <pc:docMk/>
            <pc:sldMk cId="2139707497" sldId="331"/>
            <ac:spMk id="5823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1:20:33.425" v="8142" actId="1076"/>
          <ac:spMkLst>
            <pc:docMk/>
            <pc:sldMk cId="2139707497" sldId="331"/>
            <ac:spMk id="5824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1:20:41.449" v="8147" actId="1076"/>
          <ac:spMkLst>
            <pc:docMk/>
            <pc:sldMk cId="2139707497" sldId="331"/>
            <ac:spMk id="5825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1:20:40.258" v="8146" actId="1076"/>
          <ac:spMkLst>
            <pc:docMk/>
            <pc:sldMk cId="2139707497" sldId="331"/>
            <ac:spMk id="5826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1:20:34.249" v="8143" actId="1076"/>
          <ac:spMkLst>
            <pc:docMk/>
            <pc:sldMk cId="2139707497" sldId="331"/>
            <ac:spMk id="5827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1:20:36.794" v="8145" actId="1076"/>
          <ac:spMkLst>
            <pc:docMk/>
            <pc:sldMk cId="2139707497" sldId="331"/>
            <ac:spMk id="5828" creationId="{00000000-0000-0000-0000-000000000000}"/>
          </ac:spMkLst>
        </pc:spChg>
        <pc:spChg chg="mod">
          <ac:chgData name="Kaua Enrico Pasti Altran" userId="4ba1b9ae-2326-4de5-88a9-fb37890b3cbc" providerId="ADAL" clId="{B05C306A-19A2-42CE-AB60-82D34F39DCF5}" dt="2023-06-13T01:20:35.122" v="8144" actId="1076"/>
          <ac:spMkLst>
            <pc:docMk/>
            <pc:sldMk cId="2139707497" sldId="331"/>
            <ac:spMk id="5829" creationId="{00000000-0000-0000-0000-000000000000}"/>
          </ac:spMkLst>
        </pc:spChg>
      </pc:sldChg>
      <pc:sldChg chg="addSp delSp modSp new del mod ord">
        <pc:chgData name="Kaua Enrico Pasti Altran" userId="4ba1b9ae-2326-4de5-88a9-fb37890b3cbc" providerId="ADAL" clId="{B05C306A-19A2-42CE-AB60-82D34F39DCF5}" dt="2023-06-13T01:12:46.339" v="7903" actId="2696"/>
        <pc:sldMkLst>
          <pc:docMk/>
          <pc:sldMk cId="4040300311" sldId="331"/>
        </pc:sldMkLst>
        <pc:spChg chg="del">
          <ac:chgData name="Kaua Enrico Pasti Altran" userId="4ba1b9ae-2326-4de5-88a9-fb37890b3cbc" providerId="ADAL" clId="{B05C306A-19A2-42CE-AB60-82D34F39DCF5}" dt="2023-06-13T01:08:18.753" v="7817" actId="478"/>
          <ac:spMkLst>
            <pc:docMk/>
            <pc:sldMk cId="4040300311" sldId="331"/>
            <ac:spMk id="2" creationId="{48AAA0DF-CCE1-0969-9AC3-E058D3D22B4E}"/>
          </ac:spMkLst>
        </pc:spChg>
        <pc:spChg chg="del">
          <ac:chgData name="Kaua Enrico Pasti Altran" userId="4ba1b9ae-2326-4de5-88a9-fb37890b3cbc" providerId="ADAL" clId="{B05C306A-19A2-42CE-AB60-82D34F39DCF5}" dt="2023-06-13T01:08:18.753" v="7817" actId="478"/>
          <ac:spMkLst>
            <pc:docMk/>
            <pc:sldMk cId="4040300311" sldId="331"/>
            <ac:spMk id="3" creationId="{25A87CFB-5B0D-52FA-05A7-A4104A45102D}"/>
          </ac:spMkLst>
        </pc:spChg>
        <pc:picChg chg="add del mod">
          <ac:chgData name="Kaua Enrico Pasti Altran" userId="4ba1b9ae-2326-4de5-88a9-fb37890b3cbc" providerId="ADAL" clId="{B05C306A-19A2-42CE-AB60-82D34F39DCF5}" dt="2023-06-13T01:08:22.389" v="7819"/>
          <ac:picMkLst>
            <pc:docMk/>
            <pc:sldMk cId="4040300311" sldId="331"/>
            <ac:picMk id="4" creationId="{9D4B335A-0EE5-CEF7-5B7C-1DC2669570DF}"/>
          </ac:picMkLst>
        </pc:picChg>
        <pc:picChg chg="add del mod">
          <ac:chgData name="Kaua Enrico Pasti Altran" userId="4ba1b9ae-2326-4de5-88a9-fb37890b3cbc" providerId="ADAL" clId="{B05C306A-19A2-42CE-AB60-82D34F39DCF5}" dt="2023-06-13T01:08:22.389" v="7819"/>
          <ac:picMkLst>
            <pc:docMk/>
            <pc:sldMk cId="4040300311" sldId="331"/>
            <ac:picMk id="5" creationId="{C6F3ED26-52E0-8B63-B7B9-D53973F673CA}"/>
          </ac:picMkLst>
        </pc:picChg>
        <pc:picChg chg="add del mod">
          <ac:chgData name="Kaua Enrico Pasti Altran" userId="4ba1b9ae-2326-4de5-88a9-fb37890b3cbc" providerId="ADAL" clId="{B05C306A-19A2-42CE-AB60-82D34F39DCF5}" dt="2023-06-13T01:08:22.389" v="7819"/>
          <ac:picMkLst>
            <pc:docMk/>
            <pc:sldMk cId="4040300311" sldId="331"/>
            <ac:picMk id="6" creationId="{D161B929-7C93-612A-11A4-A237189923CB}"/>
          </ac:picMkLst>
        </pc:picChg>
        <pc:picChg chg="add del mod">
          <ac:chgData name="Kaua Enrico Pasti Altran" userId="4ba1b9ae-2326-4de5-88a9-fb37890b3cbc" providerId="ADAL" clId="{B05C306A-19A2-42CE-AB60-82D34F39DCF5}" dt="2023-06-13T01:08:22.389" v="7819"/>
          <ac:picMkLst>
            <pc:docMk/>
            <pc:sldMk cId="4040300311" sldId="331"/>
            <ac:picMk id="7" creationId="{EAE0788F-A0E0-79F1-3067-33A83CE417AA}"/>
          </ac:picMkLst>
        </pc:picChg>
        <pc:picChg chg="add del mod">
          <ac:chgData name="Kaua Enrico Pasti Altran" userId="4ba1b9ae-2326-4de5-88a9-fb37890b3cbc" providerId="ADAL" clId="{B05C306A-19A2-42CE-AB60-82D34F39DCF5}" dt="2023-06-13T01:08:22.389" v="7819"/>
          <ac:picMkLst>
            <pc:docMk/>
            <pc:sldMk cId="4040300311" sldId="331"/>
            <ac:picMk id="8" creationId="{3DFA8051-C3A2-0A33-9775-28ACBDFBB233}"/>
          </ac:picMkLst>
        </pc:picChg>
        <pc:picChg chg="add del mod">
          <ac:chgData name="Kaua Enrico Pasti Altran" userId="4ba1b9ae-2326-4de5-88a9-fb37890b3cbc" providerId="ADAL" clId="{B05C306A-19A2-42CE-AB60-82D34F39DCF5}" dt="2023-06-13T01:08:22.389" v="7819"/>
          <ac:picMkLst>
            <pc:docMk/>
            <pc:sldMk cId="4040300311" sldId="331"/>
            <ac:picMk id="9" creationId="{CDD0C0B8-DC43-7AEC-1296-CBF39761A6F2}"/>
          </ac:picMkLst>
        </pc:picChg>
        <pc:picChg chg="add del mod">
          <ac:chgData name="Kaua Enrico Pasti Altran" userId="4ba1b9ae-2326-4de5-88a9-fb37890b3cbc" providerId="ADAL" clId="{B05C306A-19A2-42CE-AB60-82D34F39DCF5}" dt="2023-06-13T01:08:22.389" v="7819"/>
          <ac:picMkLst>
            <pc:docMk/>
            <pc:sldMk cId="4040300311" sldId="331"/>
            <ac:picMk id="10" creationId="{0F835B7A-8A8B-A87A-089C-9236A5FEBBAD}"/>
          </ac:picMkLst>
        </pc:picChg>
        <pc:picChg chg="add mod">
          <ac:chgData name="Kaua Enrico Pasti Altran" userId="4ba1b9ae-2326-4de5-88a9-fb37890b3cbc" providerId="ADAL" clId="{B05C306A-19A2-42CE-AB60-82D34F39DCF5}" dt="2023-06-13T01:09:44.529" v="7857" actId="1076"/>
          <ac:picMkLst>
            <pc:docMk/>
            <pc:sldMk cId="4040300311" sldId="331"/>
            <ac:picMk id="11" creationId="{7EE26E26-C906-A4BC-6DFB-F5BD687D31F9}"/>
          </ac:picMkLst>
        </pc:picChg>
        <pc:picChg chg="add mod ord">
          <ac:chgData name="Kaua Enrico Pasti Altran" userId="4ba1b9ae-2326-4de5-88a9-fb37890b3cbc" providerId="ADAL" clId="{B05C306A-19A2-42CE-AB60-82D34F39DCF5}" dt="2023-06-13T01:09:59.249" v="7862" actId="1076"/>
          <ac:picMkLst>
            <pc:docMk/>
            <pc:sldMk cId="4040300311" sldId="331"/>
            <ac:picMk id="12" creationId="{2DAC39D2-2C92-6C6D-9C30-A585991CBA60}"/>
          </ac:picMkLst>
        </pc:picChg>
        <pc:picChg chg="add mod ord">
          <ac:chgData name="Kaua Enrico Pasti Altran" userId="4ba1b9ae-2326-4de5-88a9-fb37890b3cbc" providerId="ADAL" clId="{B05C306A-19A2-42CE-AB60-82D34F39DCF5}" dt="2023-06-13T01:10:01.713" v="7863" actId="1076"/>
          <ac:picMkLst>
            <pc:docMk/>
            <pc:sldMk cId="4040300311" sldId="331"/>
            <ac:picMk id="13" creationId="{A2054E8D-8C32-B7C3-BCAB-3462B3597CAB}"/>
          </ac:picMkLst>
        </pc:picChg>
        <pc:picChg chg="add mod ord">
          <ac:chgData name="Kaua Enrico Pasti Altran" userId="4ba1b9ae-2326-4de5-88a9-fb37890b3cbc" providerId="ADAL" clId="{B05C306A-19A2-42CE-AB60-82D34F39DCF5}" dt="2023-06-13T01:10:17.633" v="7869" actId="1076"/>
          <ac:picMkLst>
            <pc:docMk/>
            <pc:sldMk cId="4040300311" sldId="331"/>
            <ac:picMk id="14" creationId="{C50204D4-CCA0-CC58-5135-EA3C51D7B510}"/>
          </ac:picMkLst>
        </pc:picChg>
        <pc:picChg chg="add mod ord">
          <ac:chgData name="Kaua Enrico Pasti Altran" userId="4ba1b9ae-2326-4de5-88a9-fb37890b3cbc" providerId="ADAL" clId="{B05C306A-19A2-42CE-AB60-82D34F39DCF5}" dt="2023-06-13T01:10:20.746" v="7870" actId="1076"/>
          <ac:picMkLst>
            <pc:docMk/>
            <pc:sldMk cId="4040300311" sldId="331"/>
            <ac:picMk id="15" creationId="{CC42C3AB-CF5D-20ED-6B99-1327AF059DEE}"/>
          </ac:picMkLst>
        </pc:picChg>
        <pc:picChg chg="add mod">
          <ac:chgData name="Kaua Enrico Pasti Altran" userId="4ba1b9ae-2326-4de5-88a9-fb37890b3cbc" providerId="ADAL" clId="{B05C306A-19A2-42CE-AB60-82D34F39DCF5}" dt="2023-06-13T01:09:52.320" v="7859" actId="1076"/>
          <ac:picMkLst>
            <pc:docMk/>
            <pc:sldMk cId="4040300311" sldId="331"/>
            <ac:picMk id="16" creationId="{5666BBB6-7C6C-7D19-20BE-55DFEB253BD6}"/>
          </ac:picMkLst>
        </pc:picChg>
        <pc:picChg chg="add mod">
          <ac:chgData name="Kaua Enrico Pasti Altran" userId="4ba1b9ae-2326-4de5-88a9-fb37890b3cbc" providerId="ADAL" clId="{B05C306A-19A2-42CE-AB60-82D34F39DCF5}" dt="2023-06-13T01:10:17.633" v="7869" actId="1076"/>
          <ac:picMkLst>
            <pc:docMk/>
            <pc:sldMk cId="4040300311" sldId="331"/>
            <ac:picMk id="17" creationId="{74B92419-B2C8-D114-9CA9-32FD4A235C0C}"/>
          </ac:picMkLst>
        </pc:picChg>
      </pc:sldChg>
      <pc:sldChg chg="addSp delSp modSp add mod modTransition">
        <pc:chgData name="Kaua Enrico Pasti Altran" userId="4ba1b9ae-2326-4de5-88a9-fb37890b3cbc" providerId="ADAL" clId="{B05C306A-19A2-42CE-AB60-82D34F39DCF5}" dt="2023-06-13T05:18:32.358" v="8217"/>
        <pc:sldMkLst>
          <pc:docMk/>
          <pc:sldMk cId="3908981978" sldId="332"/>
        </pc:sldMkLst>
        <pc:spChg chg="add del mod">
          <ac:chgData name="Kaua Enrico Pasti Altran" userId="4ba1b9ae-2326-4de5-88a9-fb37890b3cbc" providerId="ADAL" clId="{B05C306A-19A2-42CE-AB60-82D34F39DCF5}" dt="2023-06-13T01:20:26.747" v="8140" actId="478"/>
          <ac:spMkLst>
            <pc:docMk/>
            <pc:sldMk cId="3908981978" sldId="332"/>
            <ac:spMk id="3" creationId="{311D02CE-041C-FB12-79F6-CB114E18824F}"/>
          </ac:spMkLst>
        </pc:spChg>
        <pc:spChg chg="mod">
          <ac:chgData name="Kaua Enrico Pasti Altran" userId="4ba1b9ae-2326-4de5-88a9-fb37890b3cbc" providerId="ADAL" clId="{B05C306A-19A2-42CE-AB60-82D34F39DCF5}" dt="2023-06-13T01:20:30.162" v="8141" actId="1076"/>
          <ac:spMkLst>
            <pc:docMk/>
            <pc:sldMk cId="3908981978" sldId="332"/>
            <ac:spMk id="7" creationId="{BC3C1FA0-9475-A783-8015-1E44E8B0E386}"/>
          </ac:spMkLst>
        </pc:spChg>
        <pc:spChg chg="del">
          <ac:chgData name="Kaua Enrico Pasti Altran" userId="4ba1b9ae-2326-4de5-88a9-fb37890b3cbc" providerId="ADAL" clId="{B05C306A-19A2-42CE-AB60-82D34F39DCF5}" dt="2023-06-13T01:20:24.318" v="8139" actId="478"/>
          <ac:spMkLst>
            <pc:docMk/>
            <pc:sldMk cId="3908981978" sldId="332"/>
            <ac:spMk id="5821" creationId="{00000000-0000-0000-0000-000000000000}"/>
          </ac:spMkLst>
        </pc:spChg>
      </pc:sldChg>
      <pc:sldMasterChg chg="modTransition delSldLayout modSldLayout">
        <pc:chgData name="Kaua Enrico Pasti Altran" userId="4ba1b9ae-2326-4de5-88a9-fb37890b3cbc" providerId="ADAL" clId="{B05C306A-19A2-42CE-AB60-82D34F39DCF5}" dt="2023-06-13T05:18:32.358" v="8217"/>
        <pc:sldMasterMkLst>
          <pc:docMk/>
          <pc:sldMasterMk cId="0" sldId="2147483686"/>
        </pc:sldMasterMkLst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48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49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50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51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52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53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54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55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56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57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58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59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60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61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62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63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64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65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66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67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68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69"/>
          </pc:sldLayoutMkLst>
        </pc:sldLayoutChg>
        <pc:sldLayoutChg chg="del">
          <pc:chgData name="Kaua Enrico Pasti Altran" userId="4ba1b9ae-2326-4de5-88a9-fb37890b3cbc" providerId="ADAL" clId="{B05C306A-19A2-42CE-AB60-82D34F39DCF5}" dt="2023-06-09T04:13:24.517" v="2299" actId="2696"/>
          <pc:sldLayoutMkLst>
            <pc:docMk/>
            <pc:sldMasterMk cId="0" sldId="2147483686"/>
            <pc:sldLayoutMk cId="0" sldId="2147483670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71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72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73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74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75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76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77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78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6"/>
            <pc:sldLayoutMk cId="0" sldId="2147483679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80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81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82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0" sldId="2147483683"/>
          </pc:sldLayoutMkLst>
        </pc:sldLayoutChg>
        <pc:sldLayoutChg chg="modTransition">
          <pc:chgData name="Kaua Enrico Pasti Altran" userId="4ba1b9ae-2326-4de5-88a9-fb37890b3cbc" providerId="ADAL" clId="{B05C306A-19A2-42CE-AB60-82D34F39DCF5}" dt="2023-06-13T05:18:32.358" v="8217"/>
          <pc:sldLayoutMkLst>
            <pc:docMk/>
            <pc:sldMasterMk cId="0" sldId="2147483686"/>
            <pc:sldLayoutMk cId="3743246706" sldId="2147483688"/>
          </pc:sldLayoutMkLst>
        </pc:sldLayoutChg>
      </pc:sldMasterChg>
      <pc:sldMasterChg chg="del modTransition delSldLayout modSldLayout">
        <pc:chgData name="Kaua Enrico Pasti Altran" userId="4ba1b9ae-2326-4de5-88a9-fb37890b3cbc" providerId="ADAL" clId="{B05C306A-19A2-42CE-AB60-82D34F39DCF5}" dt="2023-06-13T01:20:55.944" v="8148" actId="47"/>
        <pc:sldMasterMkLst>
          <pc:docMk/>
          <pc:sldMasterMk cId="0" sldId="2147483687"/>
        </pc:sldMasterMkLst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7"/>
            <pc:sldLayoutMk cId="0" sldId="2147483684"/>
          </pc:sldLayoutMkLst>
        </pc:sldLayoutChg>
        <pc:sldLayoutChg chg="del modTransition">
          <pc:chgData name="Kaua Enrico Pasti Altran" userId="4ba1b9ae-2326-4de5-88a9-fb37890b3cbc" providerId="ADAL" clId="{B05C306A-19A2-42CE-AB60-82D34F39DCF5}" dt="2023-06-13T01:20:55.944" v="8148" actId="47"/>
          <pc:sldLayoutMkLst>
            <pc:docMk/>
            <pc:sldMasterMk cId="0" sldId="2147483687"/>
            <pc:sldLayoutMk cId="0" sldId="214748368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ua.altran\Downloads\Create_half_pie_doughnut_chart_in_Excel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ua.altran\Downloads\Create_half_pie_doughnut_chart_in_Excel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'half pie doughnut chart'!$B$1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16-463E-ADB8-1B0C20040FCD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16-463E-ADB8-1B0C20040FCD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616-463E-ADB8-1B0C20040F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616-463E-ADB8-1B0C20040F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616-463E-ADB8-1B0C20040FCD}"/>
              </c:ext>
            </c:extLst>
          </c:dPt>
          <c:dPt>
            <c:idx val="5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616-463E-ADB8-1B0C20040FCD}"/>
              </c:ext>
            </c:extLst>
          </c:dPt>
          <c:cat>
            <c:strRef>
              <c:f>'half pie doughnut chart'!$A$2:$A$7</c:f>
              <c:strCache>
                <c:ptCount val="6"/>
                <c:pt idx="0">
                  <c:v>KTE</c:v>
                </c:pt>
                <c:pt idx="1">
                  <c:v>KTO</c:v>
                </c:pt>
                <c:pt idx="2">
                  <c:v>KTW</c:v>
                </c:pt>
                <c:pt idx="3">
                  <c:v>OT</c:v>
                </c:pt>
                <c:pt idx="4">
                  <c:v>CM</c:v>
                </c:pt>
                <c:pt idx="5">
                  <c:v>Total</c:v>
                </c:pt>
              </c:strCache>
            </c:strRef>
          </c:cat>
          <c:val>
            <c:numRef>
              <c:f>'half pie doughnut chart'!$B$2:$B$7</c:f>
              <c:numCache>
                <c:formatCode>General</c:formatCode>
                <c:ptCount val="6"/>
                <c:pt idx="0">
                  <c:v>30</c:v>
                </c:pt>
                <c:pt idx="1">
                  <c:v>60</c:v>
                </c:pt>
                <c:pt idx="2">
                  <c:v>10</c:v>
                </c:pt>
                <c:pt idx="3">
                  <c:v>0</c:v>
                </c:pt>
                <c:pt idx="4">
                  <c:v>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616-463E-ADB8-1B0C20040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'half pie doughnut chart'!$B$1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A4-47C1-999E-0B9123C5BBE7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A4-47C1-999E-0B9123C5BBE7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A4-47C1-999E-0B9123C5BB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DA4-47C1-999E-0B9123C5BBE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DA4-47C1-999E-0B9123C5BBE7}"/>
              </c:ext>
            </c:extLst>
          </c:dPt>
          <c:dPt>
            <c:idx val="5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DA4-47C1-999E-0B9123C5BBE7}"/>
              </c:ext>
            </c:extLst>
          </c:dPt>
          <c:cat>
            <c:strRef>
              <c:f>'half pie doughnut chart'!$A$2:$A$7</c:f>
              <c:strCache>
                <c:ptCount val="6"/>
                <c:pt idx="0">
                  <c:v>min</c:v>
                </c:pt>
                <c:pt idx="1">
                  <c:v>max</c:v>
                </c:pt>
                <c:pt idx="2">
                  <c:v>KTW</c:v>
                </c:pt>
                <c:pt idx="3">
                  <c:v>OT</c:v>
                </c:pt>
                <c:pt idx="4">
                  <c:v>CM</c:v>
                </c:pt>
                <c:pt idx="5">
                  <c:v>Total</c:v>
                </c:pt>
              </c:strCache>
            </c:strRef>
          </c:cat>
          <c:val>
            <c:numRef>
              <c:f>'half pie doughnut chart'!$B$2:$B$7</c:f>
              <c:numCache>
                <c:formatCode>General</c:formatCode>
                <c:ptCount val="6"/>
                <c:pt idx="0">
                  <c:v>18</c:v>
                </c:pt>
                <c:pt idx="1">
                  <c:v>27</c:v>
                </c:pt>
                <c:pt idx="2">
                  <c:v>55</c:v>
                </c:pt>
                <c:pt idx="3">
                  <c:v>0</c:v>
                </c:pt>
                <c:pt idx="4">
                  <c:v>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DA4-47C1-999E-0B9123C5B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2" name="Google Shape;48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4" name="Google Shape;48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79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4" name="Google Shape;48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334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4" name="Google Shape;48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824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4" name="Google Shape;48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39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4" name="Google Shape;48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482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" name="Google Shape;5530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1" name="Google Shape;5531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8" name="Google Shape;5818;g128ab0dc355_1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9" name="Google Shape;5819;g128ab0dc355_1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478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8" name="Google Shape;5818;g128ab0dc355_1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9" name="Google Shape;5819;g128ab0dc355_1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4" name="Google Shape;4834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02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567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1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1" name="Google Shape;5271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613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4" name="Google Shape;48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4" name="Google Shape;48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16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9802" y="651025"/>
            <a:ext cx="15647363" cy="7906149"/>
            <a:chOff x="-859802" y="651025"/>
            <a:chExt cx="15647363" cy="7906149"/>
          </a:xfrm>
        </p:grpSpPr>
        <p:grpSp>
          <p:nvGrpSpPr>
            <p:cNvPr id="10" name="Google Shape;10;p2"/>
            <p:cNvGrpSpPr/>
            <p:nvPr/>
          </p:nvGrpSpPr>
          <p:grpSpPr>
            <a:xfrm rot="-9661442">
              <a:off x="7434296" y="2756350"/>
              <a:ext cx="6915263" cy="3849699"/>
              <a:chOff x="411750" y="2489850"/>
              <a:chExt cx="3341229" cy="1860049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10800000">
              <a:off x="-90904" y="3665461"/>
              <a:ext cx="9796928" cy="2663222"/>
              <a:chOff x="5171575" y="1460000"/>
              <a:chExt cx="1813675" cy="49302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268600" y="1460000"/>
                <a:ext cx="1716650" cy="394450"/>
              </a:xfrm>
              <a:custGeom>
                <a:avLst/>
                <a:gdLst/>
                <a:ahLst/>
                <a:cxnLst/>
                <a:rect l="l" t="t" r="r" b="b"/>
                <a:pathLst>
                  <a:path w="68666" h="15778" extrusionOk="0">
                    <a:moveTo>
                      <a:pt x="11229" y="1"/>
                    </a:moveTo>
                    <a:cubicBezTo>
                      <a:pt x="5339" y="1"/>
                      <a:pt x="67" y="3484"/>
                      <a:pt x="0" y="3529"/>
                    </a:cubicBezTo>
                    <a:lnTo>
                      <a:pt x="62" y="3618"/>
                    </a:lnTo>
                    <a:cubicBezTo>
                      <a:pt x="122" y="3573"/>
                      <a:pt x="5374" y="104"/>
                      <a:pt x="11234" y="104"/>
                    </a:cubicBezTo>
                    <a:cubicBezTo>
                      <a:pt x="12364" y="104"/>
                      <a:pt x="13516" y="233"/>
                      <a:pt x="14657" y="540"/>
                    </a:cubicBezTo>
                    <a:cubicBezTo>
                      <a:pt x="18583" y="1602"/>
                      <a:pt x="20804" y="4831"/>
                      <a:pt x="22954" y="7954"/>
                    </a:cubicBezTo>
                    <a:cubicBezTo>
                      <a:pt x="24711" y="10514"/>
                      <a:pt x="26380" y="12931"/>
                      <a:pt x="28860" y="14002"/>
                    </a:cubicBezTo>
                    <a:cubicBezTo>
                      <a:pt x="31598" y="15180"/>
                      <a:pt x="34114" y="15777"/>
                      <a:pt x="36443" y="15777"/>
                    </a:cubicBezTo>
                    <a:cubicBezTo>
                      <a:pt x="38396" y="15777"/>
                      <a:pt x="40216" y="15358"/>
                      <a:pt x="41938" y="14528"/>
                    </a:cubicBezTo>
                    <a:cubicBezTo>
                      <a:pt x="45257" y="12931"/>
                      <a:pt x="47737" y="10068"/>
                      <a:pt x="50136" y="7293"/>
                    </a:cubicBezTo>
                    <a:cubicBezTo>
                      <a:pt x="53169" y="3787"/>
                      <a:pt x="56033" y="478"/>
                      <a:pt x="60137" y="451"/>
                    </a:cubicBezTo>
                    <a:lnTo>
                      <a:pt x="60235" y="451"/>
                    </a:lnTo>
                    <a:cubicBezTo>
                      <a:pt x="63295" y="451"/>
                      <a:pt x="65507" y="1147"/>
                      <a:pt x="66837" y="2512"/>
                    </a:cubicBezTo>
                    <a:cubicBezTo>
                      <a:pt x="68558" y="4296"/>
                      <a:pt x="68460" y="6874"/>
                      <a:pt x="68398" y="8587"/>
                    </a:cubicBezTo>
                    <a:cubicBezTo>
                      <a:pt x="68380" y="9247"/>
                      <a:pt x="68353" y="9765"/>
                      <a:pt x="68442" y="10095"/>
                    </a:cubicBezTo>
                    <a:lnTo>
                      <a:pt x="68540" y="10077"/>
                    </a:lnTo>
                    <a:cubicBezTo>
                      <a:pt x="68460" y="9756"/>
                      <a:pt x="68478" y="9238"/>
                      <a:pt x="68505" y="8587"/>
                    </a:cubicBezTo>
                    <a:cubicBezTo>
                      <a:pt x="68567" y="6865"/>
                      <a:pt x="68665" y="4251"/>
                      <a:pt x="66908" y="2440"/>
                    </a:cubicBezTo>
                    <a:cubicBezTo>
                      <a:pt x="65570" y="1049"/>
                      <a:pt x="63322" y="353"/>
                      <a:pt x="60235" y="353"/>
                    </a:cubicBezTo>
                    <a:lnTo>
                      <a:pt x="60137" y="353"/>
                    </a:lnTo>
                    <a:cubicBezTo>
                      <a:pt x="55989" y="371"/>
                      <a:pt x="53107" y="3698"/>
                      <a:pt x="50056" y="7222"/>
                    </a:cubicBezTo>
                    <a:cubicBezTo>
                      <a:pt x="46576" y="11240"/>
                      <a:pt x="42754" y="15659"/>
                      <a:pt x="36408" y="15659"/>
                    </a:cubicBezTo>
                    <a:cubicBezTo>
                      <a:pt x="34230" y="15659"/>
                      <a:pt x="31756" y="15139"/>
                      <a:pt x="28895" y="13904"/>
                    </a:cubicBezTo>
                    <a:cubicBezTo>
                      <a:pt x="26442" y="12842"/>
                      <a:pt x="24792" y="10443"/>
                      <a:pt x="23043" y="7891"/>
                    </a:cubicBezTo>
                    <a:cubicBezTo>
                      <a:pt x="20884" y="4751"/>
                      <a:pt x="18645" y="1504"/>
                      <a:pt x="14684" y="442"/>
                    </a:cubicBezTo>
                    <a:cubicBezTo>
                      <a:pt x="13531" y="131"/>
                      <a:pt x="12369" y="1"/>
                      <a:pt x="112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264575" y="1467800"/>
                <a:ext cx="1717325" cy="382175"/>
              </a:xfrm>
              <a:custGeom>
                <a:avLst/>
                <a:gdLst/>
                <a:ahLst/>
                <a:cxnLst/>
                <a:rect l="l" t="t" r="r" b="b"/>
                <a:pathLst>
                  <a:path w="68693" h="15287" extrusionOk="0">
                    <a:moveTo>
                      <a:pt x="11153" y="0"/>
                    </a:moveTo>
                    <a:cubicBezTo>
                      <a:pt x="6400" y="0"/>
                      <a:pt x="2154" y="2227"/>
                      <a:pt x="589" y="3047"/>
                    </a:cubicBezTo>
                    <a:cubicBezTo>
                      <a:pt x="322" y="3181"/>
                      <a:pt x="90" y="3306"/>
                      <a:pt x="54" y="3306"/>
                    </a:cubicBezTo>
                    <a:cubicBezTo>
                      <a:pt x="54" y="3306"/>
                      <a:pt x="81" y="3315"/>
                      <a:pt x="90" y="3333"/>
                    </a:cubicBezTo>
                    <a:lnTo>
                      <a:pt x="0" y="3386"/>
                    </a:lnTo>
                    <a:cubicBezTo>
                      <a:pt x="11" y="3404"/>
                      <a:pt x="22" y="3416"/>
                      <a:pt x="45" y="3416"/>
                    </a:cubicBezTo>
                    <a:cubicBezTo>
                      <a:pt x="104" y="3416"/>
                      <a:pt x="240" y="3346"/>
                      <a:pt x="634" y="3136"/>
                    </a:cubicBezTo>
                    <a:cubicBezTo>
                      <a:pt x="2192" y="2324"/>
                      <a:pt x="6429" y="101"/>
                      <a:pt x="11161" y="101"/>
                    </a:cubicBezTo>
                    <a:cubicBezTo>
                      <a:pt x="12038" y="101"/>
                      <a:pt x="12931" y="177"/>
                      <a:pt x="13828" y="353"/>
                    </a:cubicBezTo>
                    <a:cubicBezTo>
                      <a:pt x="14122" y="416"/>
                      <a:pt x="14417" y="478"/>
                      <a:pt x="14693" y="558"/>
                    </a:cubicBezTo>
                    <a:cubicBezTo>
                      <a:pt x="18208" y="1531"/>
                      <a:pt x="20055" y="4198"/>
                      <a:pt x="22009" y="7026"/>
                    </a:cubicBezTo>
                    <a:cubicBezTo>
                      <a:pt x="22499" y="7731"/>
                      <a:pt x="22999" y="8453"/>
                      <a:pt x="23525" y="9149"/>
                    </a:cubicBezTo>
                    <a:cubicBezTo>
                      <a:pt x="24970" y="11040"/>
                      <a:pt x="26567" y="12958"/>
                      <a:pt x="28744" y="13806"/>
                    </a:cubicBezTo>
                    <a:cubicBezTo>
                      <a:pt x="31411" y="14850"/>
                      <a:pt x="33731" y="15287"/>
                      <a:pt x="35792" y="15287"/>
                    </a:cubicBezTo>
                    <a:cubicBezTo>
                      <a:pt x="40422" y="15287"/>
                      <a:pt x="43714" y="13057"/>
                      <a:pt x="46577" y="10470"/>
                    </a:cubicBezTo>
                    <a:cubicBezTo>
                      <a:pt x="47826" y="9337"/>
                      <a:pt x="48977" y="8105"/>
                      <a:pt x="50083" y="6919"/>
                    </a:cubicBezTo>
                    <a:cubicBezTo>
                      <a:pt x="53116" y="3672"/>
                      <a:pt x="55980" y="603"/>
                      <a:pt x="60102" y="558"/>
                    </a:cubicBezTo>
                    <a:lnTo>
                      <a:pt x="60262" y="558"/>
                    </a:lnTo>
                    <a:cubicBezTo>
                      <a:pt x="63269" y="558"/>
                      <a:pt x="65472" y="1245"/>
                      <a:pt x="66810" y="2592"/>
                    </a:cubicBezTo>
                    <a:cubicBezTo>
                      <a:pt x="68568" y="4350"/>
                      <a:pt x="68541" y="6901"/>
                      <a:pt x="68523" y="8596"/>
                    </a:cubicBezTo>
                    <a:cubicBezTo>
                      <a:pt x="68514" y="9230"/>
                      <a:pt x="68505" y="9738"/>
                      <a:pt x="68594" y="10059"/>
                    </a:cubicBezTo>
                    <a:lnTo>
                      <a:pt x="68693" y="10032"/>
                    </a:lnTo>
                    <a:cubicBezTo>
                      <a:pt x="68612" y="9720"/>
                      <a:pt x="68621" y="9221"/>
                      <a:pt x="68621" y="8596"/>
                    </a:cubicBezTo>
                    <a:cubicBezTo>
                      <a:pt x="68648" y="6892"/>
                      <a:pt x="68675" y="4314"/>
                      <a:pt x="66890" y="2521"/>
                    </a:cubicBezTo>
                    <a:cubicBezTo>
                      <a:pt x="65526" y="1147"/>
                      <a:pt x="63295" y="460"/>
                      <a:pt x="60253" y="460"/>
                    </a:cubicBezTo>
                    <a:lnTo>
                      <a:pt x="60102" y="460"/>
                    </a:lnTo>
                    <a:cubicBezTo>
                      <a:pt x="55935" y="496"/>
                      <a:pt x="53054" y="3583"/>
                      <a:pt x="50012" y="6848"/>
                    </a:cubicBezTo>
                    <a:cubicBezTo>
                      <a:pt x="48897" y="8034"/>
                      <a:pt x="47755" y="9265"/>
                      <a:pt x="46515" y="10389"/>
                    </a:cubicBezTo>
                    <a:cubicBezTo>
                      <a:pt x="43667" y="12965"/>
                      <a:pt x="40396" y="15186"/>
                      <a:pt x="35789" y="15186"/>
                    </a:cubicBezTo>
                    <a:cubicBezTo>
                      <a:pt x="33743" y="15186"/>
                      <a:pt x="31433" y="14748"/>
                      <a:pt x="28780" y="13708"/>
                    </a:cubicBezTo>
                    <a:cubicBezTo>
                      <a:pt x="26630" y="12869"/>
                      <a:pt x="25051" y="10960"/>
                      <a:pt x="23614" y="9087"/>
                    </a:cubicBezTo>
                    <a:cubicBezTo>
                      <a:pt x="23088" y="8391"/>
                      <a:pt x="22580" y="7668"/>
                      <a:pt x="22098" y="6964"/>
                    </a:cubicBezTo>
                    <a:cubicBezTo>
                      <a:pt x="20216" y="4252"/>
                      <a:pt x="18280" y="1441"/>
                      <a:pt x="14720" y="460"/>
                    </a:cubicBezTo>
                    <a:cubicBezTo>
                      <a:pt x="14435" y="380"/>
                      <a:pt x="14140" y="309"/>
                      <a:pt x="13846" y="255"/>
                    </a:cubicBezTo>
                    <a:cubicBezTo>
                      <a:pt x="12940" y="77"/>
                      <a:pt x="12038" y="0"/>
                      <a:pt x="111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260775" y="1475575"/>
                <a:ext cx="1720900" cy="370175"/>
              </a:xfrm>
              <a:custGeom>
                <a:avLst/>
                <a:gdLst/>
                <a:ahLst/>
                <a:cxnLst/>
                <a:rect l="l" t="t" r="r" b="b"/>
                <a:pathLst>
                  <a:path w="68836" h="14807" extrusionOk="0">
                    <a:moveTo>
                      <a:pt x="81" y="3111"/>
                    </a:moveTo>
                    <a:lnTo>
                      <a:pt x="81" y="3111"/>
                    </a:lnTo>
                    <a:cubicBezTo>
                      <a:pt x="82" y="3111"/>
                      <a:pt x="83" y="3111"/>
                      <a:pt x="84" y="3112"/>
                    </a:cubicBezTo>
                    <a:lnTo>
                      <a:pt x="84" y="3112"/>
                    </a:lnTo>
                    <a:cubicBezTo>
                      <a:pt x="83" y="3111"/>
                      <a:pt x="81" y="3111"/>
                      <a:pt x="81" y="3111"/>
                    </a:cubicBezTo>
                    <a:close/>
                    <a:moveTo>
                      <a:pt x="11123" y="0"/>
                    </a:moveTo>
                    <a:cubicBezTo>
                      <a:pt x="6789" y="0"/>
                      <a:pt x="2898" y="1830"/>
                      <a:pt x="1053" y="2701"/>
                    </a:cubicBezTo>
                    <a:cubicBezTo>
                      <a:pt x="591" y="2915"/>
                      <a:pt x="187" y="3112"/>
                      <a:pt x="92" y="3112"/>
                    </a:cubicBezTo>
                    <a:cubicBezTo>
                      <a:pt x="89" y="3112"/>
                      <a:pt x="87" y="3112"/>
                      <a:pt x="84" y="3112"/>
                    </a:cubicBezTo>
                    <a:lnTo>
                      <a:pt x="84" y="3112"/>
                    </a:lnTo>
                    <a:cubicBezTo>
                      <a:pt x="87" y="3112"/>
                      <a:pt x="90" y="3115"/>
                      <a:pt x="90" y="3120"/>
                    </a:cubicBezTo>
                    <a:lnTo>
                      <a:pt x="1" y="3173"/>
                    </a:lnTo>
                    <a:cubicBezTo>
                      <a:pt x="16" y="3197"/>
                      <a:pt x="40" y="3210"/>
                      <a:pt x="79" y="3210"/>
                    </a:cubicBezTo>
                    <a:cubicBezTo>
                      <a:pt x="200" y="3210"/>
                      <a:pt x="471" y="3087"/>
                      <a:pt x="1098" y="2790"/>
                    </a:cubicBezTo>
                    <a:cubicBezTo>
                      <a:pt x="2935" y="1927"/>
                      <a:pt x="6801" y="107"/>
                      <a:pt x="11111" y="107"/>
                    </a:cubicBezTo>
                    <a:cubicBezTo>
                      <a:pt x="12014" y="107"/>
                      <a:pt x="12937" y="187"/>
                      <a:pt x="13864" y="372"/>
                    </a:cubicBezTo>
                    <a:cubicBezTo>
                      <a:pt x="14159" y="426"/>
                      <a:pt x="14444" y="497"/>
                      <a:pt x="14729" y="577"/>
                    </a:cubicBezTo>
                    <a:cubicBezTo>
                      <a:pt x="17977" y="1505"/>
                      <a:pt x="19591" y="3896"/>
                      <a:pt x="21304" y="6438"/>
                    </a:cubicBezTo>
                    <a:cubicBezTo>
                      <a:pt x="21938" y="7375"/>
                      <a:pt x="22589" y="8339"/>
                      <a:pt x="23338" y="9240"/>
                    </a:cubicBezTo>
                    <a:cubicBezTo>
                      <a:pt x="24882" y="11113"/>
                      <a:pt x="26452" y="12853"/>
                      <a:pt x="28611" y="13611"/>
                    </a:cubicBezTo>
                    <a:cubicBezTo>
                      <a:pt x="31010" y="14450"/>
                      <a:pt x="33134" y="14806"/>
                      <a:pt x="35034" y="14806"/>
                    </a:cubicBezTo>
                    <a:cubicBezTo>
                      <a:pt x="40003" y="14806"/>
                      <a:pt x="43455" y="12389"/>
                      <a:pt x="46390" y="9953"/>
                    </a:cubicBezTo>
                    <a:cubicBezTo>
                      <a:pt x="47693" y="8865"/>
                      <a:pt x="48879" y="7696"/>
                      <a:pt x="50030" y="6554"/>
                    </a:cubicBezTo>
                    <a:cubicBezTo>
                      <a:pt x="53054" y="3557"/>
                      <a:pt x="55918" y="720"/>
                      <a:pt x="60066" y="676"/>
                    </a:cubicBezTo>
                    <a:cubicBezTo>
                      <a:pt x="60147" y="667"/>
                      <a:pt x="60227" y="667"/>
                      <a:pt x="60307" y="667"/>
                    </a:cubicBezTo>
                    <a:cubicBezTo>
                      <a:pt x="68514" y="667"/>
                      <a:pt x="68595" y="5823"/>
                      <a:pt x="68630" y="8606"/>
                    </a:cubicBezTo>
                    <a:cubicBezTo>
                      <a:pt x="68639" y="9222"/>
                      <a:pt x="68648" y="9704"/>
                      <a:pt x="68737" y="10025"/>
                    </a:cubicBezTo>
                    <a:lnTo>
                      <a:pt x="68836" y="9998"/>
                    </a:lnTo>
                    <a:cubicBezTo>
                      <a:pt x="68755" y="9695"/>
                      <a:pt x="68746" y="9186"/>
                      <a:pt x="68737" y="8606"/>
                    </a:cubicBezTo>
                    <a:cubicBezTo>
                      <a:pt x="68693" y="5787"/>
                      <a:pt x="68622" y="568"/>
                      <a:pt x="60316" y="568"/>
                    </a:cubicBezTo>
                    <a:lnTo>
                      <a:pt x="60066" y="568"/>
                    </a:lnTo>
                    <a:cubicBezTo>
                      <a:pt x="55873" y="622"/>
                      <a:pt x="52992" y="3468"/>
                      <a:pt x="49950" y="6483"/>
                    </a:cubicBezTo>
                    <a:cubicBezTo>
                      <a:pt x="48808" y="7616"/>
                      <a:pt x="47621" y="8794"/>
                      <a:pt x="46319" y="9873"/>
                    </a:cubicBezTo>
                    <a:cubicBezTo>
                      <a:pt x="43408" y="12294"/>
                      <a:pt x="39974" y="14700"/>
                      <a:pt x="35029" y="14700"/>
                    </a:cubicBezTo>
                    <a:cubicBezTo>
                      <a:pt x="33140" y="14700"/>
                      <a:pt x="31031" y="14349"/>
                      <a:pt x="28646" y="13513"/>
                    </a:cubicBezTo>
                    <a:cubicBezTo>
                      <a:pt x="26505" y="12763"/>
                      <a:pt x="24953" y="11033"/>
                      <a:pt x="23419" y="9177"/>
                    </a:cubicBezTo>
                    <a:cubicBezTo>
                      <a:pt x="22669" y="8276"/>
                      <a:pt x="22018" y="7313"/>
                      <a:pt x="21393" y="6376"/>
                    </a:cubicBezTo>
                    <a:cubicBezTo>
                      <a:pt x="19663" y="3825"/>
                      <a:pt x="18039" y="1407"/>
                      <a:pt x="14756" y="479"/>
                    </a:cubicBezTo>
                    <a:cubicBezTo>
                      <a:pt x="14471" y="399"/>
                      <a:pt x="14176" y="328"/>
                      <a:pt x="13882" y="265"/>
                    </a:cubicBezTo>
                    <a:cubicBezTo>
                      <a:pt x="12953" y="80"/>
                      <a:pt x="12028" y="0"/>
                      <a:pt x="11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257000" y="1483550"/>
                <a:ext cx="1724450" cy="358850"/>
              </a:xfrm>
              <a:custGeom>
                <a:avLst/>
                <a:gdLst/>
                <a:ahLst/>
                <a:cxnLst/>
                <a:rect l="l" t="t" r="r" b="b"/>
                <a:pathLst>
                  <a:path w="68978" h="14354" extrusionOk="0">
                    <a:moveTo>
                      <a:pt x="11083" y="0"/>
                    </a:moveTo>
                    <a:cubicBezTo>
                      <a:pt x="7041" y="0"/>
                      <a:pt x="3400" y="1567"/>
                      <a:pt x="1463" y="2408"/>
                    </a:cubicBezTo>
                    <a:cubicBezTo>
                      <a:pt x="867" y="2663"/>
                      <a:pt x="298" y="2910"/>
                      <a:pt x="132" y="2910"/>
                    </a:cubicBezTo>
                    <a:cubicBezTo>
                      <a:pt x="111" y="2910"/>
                      <a:pt x="97" y="2907"/>
                      <a:pt x="89" y="2899"/>
                    </a:cubicBezTo>
                    <a:lnTo>
                      <a:pt x="0" y="2953"/>
                    </a:lnTo>
                    <a:cubicBezTo>
                      <a:pt x="25" y="2991"/>
                      <a:pt x="66" y="3011"/>
                      <a:pt x="130" y="3011"/>
                    </a:cubicBezTo>
                    <a:cubicBezTo>
                      <a:pt x="318" y="3011"/>
                      <a:pt x="710" y="2843"/>
                      <a:pt x="1508" y="2498"/>
                    </a:cubicBezTo>
                    <a:cubicBezTo>
                      <a:pt x="3440" y="1670"/>
                      <a:pt x="7069" y="102"/>
                      <a:pt x="11091" y="102"/>
                    </a:cubicBezTo>
                    <a:cubicBezTo>
                      <a:pt x="12009" y="102"/>
                      <a:pt x="12947" y="184"/>
                      <a:pt x="13890" y="374"/>
                    </a:cubicBezTo>
                    <a:cubicBezTo>
                      <a:pt x="14194" y="437"/>
                      <a:pt x="14488" y="508"/>
                      <a:pt x="14756" y="588"/>
                    </a:cubicBezTo>
                    <a:cubicBezTo>
                      <a:pt x="17807" y="1472"/>
                      <a:pt x="19234" y="3684"/>
                      <a:pt x="20751" y="6030"/>
                    </a:cubicBezTo>
                    <a:cubicBezTo>
                      <a:pt x="21464" y="7136"/>
                      <a:pt x="22196" y="8278"/>
                      <a:pt x="23141" y="9331"/>
                    </a:cubicBezTo>
                    <a:cubicBezTo>
                      <a:pt x="24720" y="11097"/>
                      <a:pt x="26317" y="12739"/>
                      <a:pt x="28485" y="13408"/>
                    </a:cubicBezTo>
                    <a:cubicBezTo>
                      <a:pt x="30617" y="14068"/>
                      <a:pt x="32526" y="14354"/>
                      <a:pt x="34266" y="14354"/>
                    </a:cubicBezTo>
                    <a:cubicBezTo>
                      <a:pt x="39190" y="14354"/>
                      <a:pt x="42750" y="12052"/>
                      <a:pt x="46193" y="9429"/>
                    </a:cubicBezTo>
                    <a:cubicBezTo>
                      <a:pt x="47558" y="8394"/>
                      <a:pt x="48780" y="7279"/>
                      <a:pt x="49967" y="6200"/>
                    </a:cubicBezTo>
                    <a:cubicBezTo>
                      <a:pt x="53116" y="3327"/>
                      <a:pt x="55846" y="838"/>
                      <a:pt x="60021" y="776"/>
                    </a:cubicBezTo>
                    <a:cubicBezTo>
                      <a:pt x="60128" y="774"/>
                      <a:pt x="60233" y="773"/>
                      <a:pt x="60337" y="773"/>
                    </a:cubicBezTo>
                    <a:cubicBezTo>
                      <a:pt x="68430" y="773"/>
                      <a:pt x="68631" y="5860"/>
                      <a:pt x="68746" y="8608"/>
                    </a:cubicBezTo>
                    <a:cubicBezTo>
                      <a:pt x="68773" y="9206"/>
                      <a:pt x="68790" y="9670"/>
                      <a:pt x="68880" y="9982"/>
                    </a:cubicBezTo>
                    <a:lnTo>
                      <a:pt x="68978" y="9956"/>
                    </a:lnTo>
                    <a:cubicBezTo>
                      <a:pt x="68897" y="9652"/>
                      <a:pt x="68871" y="9170"/>
                      <a:pt x="68853" y="8608"/>
                    </a:cubicBezTo>
                    <a:cubicBezTo>
                      <a:pt x="68738" y="5827"/>
                      <a:pt x="68528" y="666"/>
                      <a:pt x="60357" y="666"/>
                    </a:cubicBezTo>
                    <a:cubicBezTo>
                      <a:pt x="60246" y="666"/>
                      <a:pt x="60134" y="667"/>
                      <a:pt x="60021" y="669"/>
                    </a:cubicBezTo>
                    <a:cubicBezTo>
                      <a:pt x="55801" y="731"/>
                      <a:pt x="53063" y="3229"/>
                      <a:pt x="49896" y="6128"/>
                    </a:cubicBezTo>
                    <a:cubicBezTo>
                      <a:pt x="48709" y="7199"/>
                      <a:pt x="47487" y="8314"/>
                      <a:pt x="46131" y="9349"/>
                    </a:cubicBezTo>
                    <a:cubicBezTo>
                      <a:pt x="42700" y="11955"/>
                      <a:pt x="39166" y="14249"/>
                      <a:pt x="34263" y="14249"/>
                    </a:cubicBezTo>
                    <a:cubicBezTo>
                      <a:pt x="32537" y="14249"/>
                      <a:pt x="30641" y="13965"/>
                      <a:pt x="28521" y="13310"/>
                    </a:cubicBezTo>
                    <a:cubicBezTo>
                      <a:pt x="26371" y="12650"/>
                      <a:pt x="24783" y="11017"/>
                      <a:pt x="23213" y="9260"/>
                    </a:cubicBezTo>
                    <a:cubicBezTo>
                      <a:pt x="22285" y="8216"/>
                      <a:pt x="21544" y="7074"/>
                      <a:pt x="20831" y="5968"/>
                    </a:cubicBezTo>
                    <a:cubicBezTo>
                      <a:pt x="19314" y="3613"/>
                      <a:pt x="17878" y="1382"/>
                      <a:pt x="14791" y="490"/>
                    </a:cubicBezTo>
                    <a:cubicBezTo>
                      <a:pt x="14515" y="410"/>
                      <a:pt x="14220" y="339"/>
                      <a:pt x="13917" y="276"/>
                    </a:cubicBezTo>
                    <a:cubicBezTo>
                      <a:pt x="12962" y="83"/>
                      <a:pt x="12012" y="0"/>
                      <a:pt x="110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253425" y="1491325"/>
                <a:ext cx="1727800" cy="347950"/>
              </a:xfrm>
              <a:custGeom>
                <a:avLst/>
                <a:gdLst/>
                <a:ahLst/>
                <a:cxnLst/>
                <a:rect l="l" t="t" r="r" b="b"/>
                <a:pathLst>
                  <a:path w="69112" h="13918" extrusionOk="0">
                    <a:moveTo>
                      <a:pt x="11029" y="1"/>
                    </a:moveTo>
                    <a:cubicBezTo>
                      <a:pt x="7245" y="1"/>
                      <a:pt x="3847" y="1354"/>
                      <a:pt x="1829" y="2160"/>
                    </a:cubicBezTo>
                    <a:cubicBezTo>
                      <a:pt x="1084" y="2458"/>
                      <a:pt x="427" y="2718"/>
                      <a:pt x="183" y="2718"/>
                    </a:cubicBezTo>
                    <a:cubicBezTo>
                      <a:pt x="135" y="2718"/>
                      <a:pt x="103" y="2708"/>
                      <a:pt x="90" y="2686"/>
                    </a:cubicBezTo>
                    <a:lnTo>
                      <a:pt x="0" y="2740"/>
                    </a:lnTo>
                    <a:cubicBezTo>
                      <a:pt x="34" y="2794"/>
                      <a:pt x="94" y="2820"/>
                      <a:pt x="187" y="2820"/>
                    </a:cubicBezTo>
                    <a:cubicBezTo>
                      <a:pt x="445" y="2820"/>
                      <a:pt x="960" y="2619"/>
                      <a:pt x="1865" y="2258"/>
                    </a:cubicBezTo>
                    <a:cubicBezTo>
                      <a:pt x="3876" y="1459"/>
                      <a:pt x="7266" y="108"/>
                      <a:pt x="11029" y="108"/>
                    </a:cubicBezTo>
                    <a:cubicBezTo>
                      <a:pt x="11973" y="108"/>
                      <a:pt x="12942" y="193"/>
                      <a:pt x="13917" y="393"/>
                    </a:cubicBezTo>
                    <a:cubicBezTo>
                      <a:pt x="14229" y="456"/>
                      <a:pt x="14506" y="527"/>
                      <a:pt x="14783" y="608"/>
                    </a:cubicBezTo>
                    <a:cubicBezTo>
                      <a:pt x="17691" y="1464"/>
                      <a:pt x="18949" y="3543"/>
                      <a:pt x="20287" y="5746"/>
                    </a:cubicBezTo>
                    <a:cubicBezTo>
                      <a:pt x="21036" y="6986"/>
                      <a:pt x="21821" y="8271"/>
                      <a:pt x="22936" y="9430"/>
                    </a:cubicBezTo>
                    <a:cubicBezTo>
                      <a:pt x="24533" y="11090"/>
                      <a:pt x="26157" y="12633"/>
                      <a:pt x="28352" y="13222"/>
                    </a:cubicBezTo>
                    <a:cubicBezTo>
                      <a:pt x="30180" y="13704"/>
                      <a:pt x="31849" y="13918"/>
                      <a:pt x="33392" y="13918"/>
                    </a:cubicBezTo>
                    <a:cubicBezTo>
                      <a:pt x="38771" y="13918"/>
                      <a:pt x="42527" y="11322"/>
                      <a:pt x="45926" y="8967"/>
                    </a:cubicBezTo>
                    <a:lnTo>
                      <a:pt x="45988" y="8922"/>
                    </a:lnTo>
                    <a:cubicBezTo>
                      <a:pt x="47416" y="7932"/>
                      <a:pt x="48674" y="6888"/>
                      <a:pt x="49887" y="5871"/>
                    </a:cubicBezTo>
                    <a:cubicBezTo>
                      <a:pt x="53045" y="3239"/>
                      <a:pt x="55766" y="964"/>
                      <a:pt x="59977" y="884"/>
                    </a:cubicBezTo>
                    <a:cubicBezTo>
                      <a:pt x="60102" y="884"/>
                      <a:pt x="60226" y="875"/>
                      <a:pt x="60351" y="875"/>
                    </a:cubicBezTo>
                    <a:cubicBezTo>
                      <a:pt x="68327" y="875"/>
                      <a:pt x="68675" y="5907"/>
                      <a:pt x="68853" y="8628"/>
                    </a:cubicBezTo>
                    <a:cubicBezTo>
                      <a:pt x="68889" y="9198"/>
                      <a:pt x="68924" y="9645"/>
                      <a:pt x="69014" y="9948"/>
                    </a:cubicBezTo>
                    <a:lnTo>
                      <a:pt x="69112" y="9921"/>
                    </a:lnTo>
                    <a:cubicBezTo>
                      <a:pt x="69023" y="9627"/>
                      <a:pt x="68996" y="9163"/>
                      <a:pt x="68960" y="8628"/>
                    </a:cubicBezTo>
                    <a:cubicBezTo>
                      <a:pt x="68776" y="5871"/>
                      <a:pt x="68427" y="773"/>
                      <a:pt x="60365" y="773"/>
                    </a:cubicBezTo>
                    <a:cubicBezTo>
                      <a:pt x="60235" y="773"/>
                      <a:pt x="60102" y="774"/>
                      <a:pt x="59968" y="777"/>
                    </a:cubicBezTo>
                    <a:cubicBezTo>
                      <a:pt x="55721" y="857"/>
                      <a:pt x="52991" y="3141"/>
                      <a:pt x="49816" y="5791"/>
                    </a:cubicBezTo>
                    <a:cubicBezTo>
                      <a:pt x="48602" y="6799"/>
                      <a:pt x="47344" y="7851"/>
                      <a:pt x="45926" y="8833"/>
                    </a:cubicBezTo>
                    <a:lnTo>
                      <a:pt x="45864" y="8877"/>
                    </a:lnTo>
                    <a:cubicBezTo>
                      <a:pt x="42483" y="11223"/>
                      <a:pt x="38746" y="13813"/>
                      <a:pt x="33388" y="13813"/>
                    </a:cubicBezTo>
                    <a:cubicBezTo>
                      <a:pt x="31860" y="13813"/>
                      <a:pt x="30200" y="13602"/>
                      <a:pt x="28378" y="13115"/>
                    </a:cubicBezTo>
                    <a:cubicBezTo>
                      <a:pt x="26210" y="12535"/>
                      <a:pt x="24605" y="11009"/>
                      <a:pt x="23008" y="9359"/>
                    </a:cubicBezTo>
                    <a:cubicBezTo>
                      <a:pt x="21902" y="8208"/>
                      <a:pt x="21125" y="6933"/>
                      <a:pt x="20376" y="5693"/>
                    </a:cubicBezTo>
                    <a:cubicBezTo>
                      <a:pt x="19029" y="3471"/>
                      <a:pt x="17753" y="1375"/>
                      <a:pt x="14809" y="509"/>
                    </a:cubicBezTo>
                    <a:cubicBezTo>
                      <a:pt x="14533" y="420"/>
                      <a:pt x="14247" y="358"/>
                      <a:pt x="13935" y="286"/>
                    </a:cubicBezTo>
                    <a:cubicBezTo>
                      <a:pt x="12953" y="86"/>
                      <a:pt x="11979" y="1"/>
                      <a:pt x="110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249625" y="1499175"/>
                <a:ext cx="1731375" cy="337875"/>
              </a:xfrm>
              <a:custGeom>
                <a:avLst/>
                <a:gdLst/>
                <a:ahLst/>
                <a:cxnLst/>
                <a:rect l="l" t="t" r="r" b="b"/>
                <a:pathLst>
                  <a:path w="69255" h="13515" extrusionOk="0">
                    <a:moveTo>
                      <a:pt x="10963" y="1"/>
                    </a:moveTo>
                    <a:cubicBezTo>
                      <a:pt x="7417" y="1"/>
                      <a:pt x="4245" y="1175"/>
                      <a:pt x="2169" y="1944"/>
                    </a:cubicBezTo>
                    <a:cubicBezTo>
                      <a:pt x="1313" y="2267"/>
                      <a:pt x="595" y="2534"/>
                      <a:pt x="267" y="2534"/>
                    </a:cubicBezTo>
                    <a:cubicBezTo>
                      <a:pt x="177" y="2534"/>
                      <a:pt x="117" y="2514"/>
                      <a:pt x="90" y="2470"/>
                    </a:cubicBezTo>
                    <a:lnTo>
                      <a:pt x="1" y="2524"/>
                    </a:lnTo>
                    <a:cubicBezTo>
                      <a:pt x="48" y="2600"/>
                      <a:pt x="137" y="2635"/>
                      <a:pt x="269" y="2635"/>
                    </a:cubicBezTo>
                    <a:cubicBezTo>
                      <a:pt x="615" y="2635"/>
                      <a:pt x="1256" y="2397"/>
                      <a:pt x="2204" y="2042"/>
                    </a:cubicBezTo>
                    <a:cubicBezTo>
                      <a:pt x="4275" y="1272"/>
                      <a:pt x="7438" y="102"/>
                      <a:pt x="10966" y="102"/>
                    </a:cubicBezTo>
                    <a:cubicBezTo>
                      <a:pt x="11936" y="102"/>
                      <a:pt x="12934" y="191"/>
                      <a:pt x="13944" y="401"/>
                    </a:cubicBezTo>
                    <a:cubicBezTo>
                      <a:pt x="14266" y="472"/>
                      <a:pt x="14542" y="543"/>
                      <a:pt x="14819" y="624"/>
                    </a:cubicBezTo>
                    <a:cubicBezTo>
                      <a:pt x="17611" y="1471"/>
                      <a:pt x="18726" y="3443"/>
                      <a:pt x="19904" y="5539"/>
                    </a:cubicBezTo>
                    <a:cubicBezTo>
                      <a:pt x="20671" y="6886"/>
                      <a:pt x="21456" y="8287"/>
                      <a:pt x="22741" y="9527"/>
                    </a:cubicBezTo>
                    <a:cubicBezTo>
                      <a:pt x="24293" y="11017"/>
                      <a:pt x="25997" y="12524"/>
                      <a:pt x="28227" y="13024"/>
                    </a:cubicBezTo>
                    <a:cubicBezTo>
                      <a:pt x="29761" y="13363"/>
                      <a:pt x="31180" y="13514"/>
                      <a:pt x="32500" y="13514"/>
                    </a:cubicBezTo>
                    <a:cubicBezTo>
                      <a:pt x="37764" y="13514"/>
                      <a:pt x="41501" y="11133"/>
                      <a:pt x="44891" y="8974"/>
                    </a:cubicBezTo>
                    <a:cubicBezTo>
                      <a:pt x="45195" y="8786"/>
                      <a:pt x="45498" y="8590"/>
                      <a:pt x="45792" y="8403"/>
                    </a:cubicBezTo>
                    <a:cubicBezTo>
                      <a:pt x="47273" y="7475"/>
                      <a:pt x="48567" y="6494"/>
                      <a:pt x="49816" y="5548"/>
                    </a:cubicBezTo>
                    <a:cubicBezTo>
                      <a:pt x="52965" y="3148"/>
                      <a:pt x="55695" y="1088"/>
                      <a:pt x="59932" y="989"/>
                    </a:cubicBezTo>
                    <a:cubicBezTo>
                      <a:pt x="60081" y="986"/>
                      <a:pt x="60228" y="984"/>
                      <a:pt x="60372" y="984"/>
                    </a:cubicBezTo>
                    <a:cubicBezTo>
                      <a:pt x="68255" y="984"/>
                      <a:pt x="68715" y="5954"/>
                      <a:pt x="68978" y="8653"/>
                    </a:cubicBezTo>
                    <a:cubicBezTo>
                      <a:pt x="69023" y="9170"/>
                      <a:pt x="69068" y="9616"/>
                      <a:pt x="69157" y="9910"/>
                    </a:cubicBezTo>
                    <a:lnTo>
                      <a:pt x="69255" y="9884"/>
                    </a:lnTo>
                    <a:cubicBezTo>
                      <a:pt x="69166" y="9598"/>
                      <a:pt x="69130" y="9152"/>
                      <a:pt x="69076" y="8635"/>
                    </a:cubicBezTo>
                    <a:cubicBezTo>
                      <a:pt x="68822" y="5909"/>
                      <a:pt x="68344" y="877"/>
                      <a:pt x="60371" y="877"/>
                    </a:cubicBezTo>
                    <a:cubicBezTo>
                      <a:pt x="60227" y="877"/>
                      <a:pt x="60081" y="879"/>
                      <a:pt x="59932" y="882"/>
                    </a:cubicBezTo>
                    <a:cubicBezTo>
                      <a:pt x="55659" y="980"/>
                      <a:pt x="52920" y="3059"/>
                      <a:pt x="49753" y="5459"/>
                    </a:cubicBezTo>
                    <a:cubicBezTo>
                      <a:pt x="48504" y="6404"/>
                      <a:pt x="47220" y="7386"/>
                      <a:pt x="45739" y="8314"/>
                    </a:cubicBezTo>
                    <a:cubicBezTo>
                      <a:pt x="45445" y="8501"/>
                      <a:pt x="45141" y="8697"/>
                      <a:pt x="44838" y="8893"/>
                    </a:cubicBezTo>
                    <a:cubicBezTo>
                      <a:pt x="41468" y="11038"/>
                      <a:pt x="37733" y="13410"/>
                      <a:pt x="32507" y="13410"/>
                    </a:cubicBezTo>
                    <a:cubicBezTo>
                      <a:pt x="31190" y="13410"/>
                      <a:pt x="29778" y="13260"/>
                      <a:pt x="28254" y="12917"/>
                    </a:cubicBezTo>
                    <a:cubicBezTo>
                      <a:pt x="26041" y="12426"/>
                      <a:pt x="24355" y="10936"/>
                      <a:pt x="22812" y="9446"/>
                    </a:cubicBezTo>
                    <a:cubicBezTo>
                      <a:pt x="21545" y="8224"/>
                      <a:pt x="20760" y="6833"/>
                      <a:pt x="19993" y="5486"/>
                    </a:cubicBezTo>
                    <a:cubicBezTo>
                      <a:pt x="18806" y="3371"/>
                      <a:pt x="17673" y="1382"/>
                      <a:pt x="14845" y="525"/>
                    </a:cubicBezTo>
                    <a:cubicBezTo>
                      <a:pt x="14569" y="436"/>
                      <a:pt x="14283" y="365"/>
                      <a:pt x="13971" y="302"/>
                    </a:cubicBezTo>
                    <a:cubicBezTo>
                      <a:pt x="12950" y="90"/>
                      <a:pt x="11942" y="1"/>
                      <a:pt x="109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245850" y="1507000"/>
                <a:ext cx="1734925" cy="328700"/>
              </a:xfrm>
              <a:custGeom>
                <a:avLst/>
                <a:gdLst/>
                <a:ahLst/>
                <a:cxnLst/>
                <a:rect l="l" t="t" r="r" b="b"/>
                <a:pathLst>
                  <a:path w="69397" h="13148" extrusionOk="0">
                    <a:moveTo>
                      <a:pt x="10942" y="1"/>
                    </a:moveTo>
                    <a:cubicBezTo>
                      <a:pt x="7552" y="1"/>
                      <a:pt x="4496" y="1059"/>
                      <a:pt x="2489" y="1756"/>
                    </a:cubicBezTo>
                    <a:cubicBezTo>
                      <a:pt x="1522" y="2089"/>
                      <a:pt x="754" y="2353"/>
                      <a:pt x="358" y="2353"/>
                    </a:cubicBezTo>
                    <a:cubicBezTo>
                      <a:pt x="224" y="2353"/>
                      <a:pt x="132" y="2323"/>
                      <a:pt x="89" y="2255"/>
                    </a:cubicBezTo>
                    <a:lnTo>
                      <a:pt x="0" y="2309"/>
                    </a:lnTo>
                    <a:cubicBezTo>
                      <a:pt x="64" y="2413"/>
                      <a:pt x="186" y="2459"/>
                      <a:pt x="365" y="2459"/>
                    </a:cubicBezTo>
                    <a:cubicBezTo>
                      <a:pt x="786" y="2459"/>
                      <a:pt x="1517" y="2205"/>
                      <a:pt x="2525" y="1854"/>
                    </a:cubicBezTo>
                    <a:cubicBezTo>
                      <a:pt x="4522" y="1158"/>
                      <a:pt x="7562" y="106"/>
                      <a:pt x="10929" y="106"/>
                    </a:cubicBezTo>
                    <a:cubicBezTo>
                      <a:pt x="11924" y="106"/>
                      <a:pt x="12946" y="198"/>
                      <a:pt x="13979" y="418"/>
                    </a:cubicBezTo>
                    <a:cubicBezTo>
                      <a:pt x="14292" y="480"/>
                      <a:pt x="14577" y="560"/>
                      <a:pt x="14845" y="641"/>
                    </a:cubicBezTo>
                    <a:cubicBezTo>
                      <a:pt x="17548" y="1479"/>
                      <a:pt x="18529" y="3379"/>
                      <a:pt x="19573" y="5387"/>
                    </a:cubicBezTo>
                    <a:cubicBezTo>
                      <a:pt x="20322" y="6832"/>
                      <a:pt x="21098" y="8322"/>
                      <a:pt x="22544" y="9615"/>
                    </a:cubicBezTo>
                    <a:cubicBezTo>
                      <a:pt x="24444" y="11319"/>
                      <a:pt x="26032" y="12452"/>
                      <a:pt x="28101" y="12827"/>
                    </a:cubicBezTo>
                    <a:cubicBezTo>
                      <a:pt x="29324" y="13050"/>
                      <a:pt x="30483" y="13148"/>
                      <a:pt x="31572" y="13148"/>
                    </a:cubicBezTo>
                    <a:cubicBezTo>
                      <a:pt x="36737" y="13148"/>
                      <a:pt x="40493" y="10918"/>
                      <a:pt x="43874" y="8902"/>
                    </a:cubicBezTo>
                    <a:cubicBezTo>
                      <a:pt x="44472" y="8545"/>
                      <a:pt x="45034" y="8206"/>
                      <a:pt x="45604" y="7885"/>
                    </a:cubicBezTo>
                    <a:cubicBezTo>
                      <a:pt x="47139" y="7019"/>
                      <a:pt x="48459" y="6109"/>
                      <a:pt x="49735" y="5235"/>
                    </a:cubicBezTo>
                    <a:cubicBezTo>
                      <a:pt x="52893" y="3076"/>
                      <a:pt x="55614" y="1212"/>
                      <a:pt x="59896" y="1096"/>
                    </a:cubicBezTo>
                    <a:cubicBezTo>
                      <a:pt x="60072" y="1091"/>
                      <a:pt x="60245" y="1089"/>
                      <a:pt x="60415" y="1089"/>
                    </a:cubicBezTo>
                    <a:cubicBezTo>
                      <a:pt x="68174" y="1089"/>
                      <a:pt x="68771" y="6007"/>
                      <a:pt x="69094" y="8670"/>
                    </a:cubicBezTo>
                    <a:cubicBezTo>
                      <a:pt x="69156" y="9160"/>
                      <a:pt x="69210" y="9588"/>
                      <a:pt x="69299" y="9874"/>
                    </a:cubicBezTo>
                    <a:lnTo>
                      <a:pt x="69397" y="9847"/>
                    </a:lnTo>
                    <a:cubicBezTo>
                      <a:pt x="69308" y="9562"/>
                      <a:pt x="69263" y="9142"/>
                      <a:pt x="69201" y="8661"/>
                    </a:cubicBezTo>
                    <a:cubicBezTo>
                      <a:pt x="68869" y="5960"/>
                      <a:pt x="68262" y="982"/>
                      <a:pt x="60387" y="982"/>
                    </a:cubicBezTo>
                    <a:cubicBezTo>
                      <a:pt x="60223" y="982"/>
                      <a:pt x="60057" y="984"/>
                      <a:pt x="59887" y="989"/>
                    </a:cubicBezTo>
                    <a:cubicBezTo>
                      <a:pt x="55578" y="1105"/>
                      <a:pt x="52848" y="2978"/>
                      <a:pt x="49681" y="5146"/>
                    </a:cubicBezTo>
                    <a:cubicBezTo>
                      <a:pt x="48406" y="6020"/>
                      <a:pt x="47076" y="6930"/>
                      <a:pt x="45551" y="7795"/>
                    </a:cubicBezTo>
                    <a:cubicBezTo>
                      <a:pt x="44980" y="8116"/>
                      <a:pt x="44418" y="8455"/>
                      <a:pt x="43820" y="8812"/>
                    </a:cubicBezTo>
                    <a:cubicBezTo>
                      <a:pt x="40444" y="10817"/>
                      <a:pt x="36703" y="13047"/>
                      <a:pt x="31560" y="13047"/>
                    </a:cubicBezTo>
                    <a:cubicBezTo>
                      <a:pt x="30478" y="13047"/>
                      <a:pt x="29335" y="12949"/>
                      <a:pt x="28119" y="12729"/>
                    </a:cubicBezTo>
                    <a:cubicBezTo>
                      <a:pt x="26076" y="12354"/>
                      <a:pt x="24497" y="11230"/>
                      <a:pt x="22615" y="9544"/>
                    </a:cubicBezTo>
                    <a:cubicBezTo>
                      <a:pt x="21188" y="8259"/>
                      <a:pt x="20411" y="6778"/>
                      <a:pt x="19671" y="5342"/>
                    </a:cubicBezTo>
                    <a:cubicBezTo>
                      <a:pt x="18618" y="3308"/>
                      <a:pt x="17619" y="1390"/>
                      <a:pt x="14880" y="543"/>
                    </a:cubicBezTo>
                    <a:cubicBezTo>
                      <a:pt x="14604" y="453"/>
                      <a:pt x="14318" y="382"/>
                      <a:pt x="13997" y="311"/>
                    </a:cubicBezTo>
                    <a:cubicBezTo>
                      <a:pt x="12962" y="92"/>
                      <a:pt x="11938" y="1"/>
                      <a:pt x="109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242275" y="1514925"/>
                <a:ext cx="1738275" cy="320350"/>
              </a:xfrm>
              <a:custGeom>
                <a:avLst/>
                <a:gdLst/>
                <a:ahLst/>
                <a:cxnLst/>
                <a:rect l="l" t="t" r="r" b="b"/>
                <a:pathLst>
                  <a:path w="69531" h="12814" extrusionOk="0">
                    <a:moveTo>
                      <a:pt x="10890" y="0"/>
                    </a:moveTo>
                    <a:cubicBezTo>
                      <a:pt x="7650" y="0"/>
                      <a:pt x="4715" y="951"/>
                      <a:pt x="2775" y="1582"/>
                    </a:cubicBezTo>
                    <a:cubicBezTo>
                      <a:pt x="1751" y="1912"/>
                      <a:pt x="931" y="2180"/>
                      <a:pt x="467" y="2180"/>
                    </a:cubicBezTo>
                    <a:cubicBezTo>
                      <a:pt x="280" y="2180"/>
                      <a:pt x="151" y="2136"/>
                      <a:pt x="90" y="2037"/>
                    </a:cubicBezTo>
                    <a:lnTo>
                      <a:pt x="0" y="2090"/>
                    </a:lnTo>
                    <a:cubicBezTo>
                      <a:pt x="84" y="2226"/>
                      <a:pt x="242" y="2285"/>
                      <a:pt x="470" y="2285"/>
                    </a:cubicBezTo>
                    <a:cubicBezTo>
                      <a:pt x="946" y="2285"/>
                      <a:pt x="1732" y="2029"/>
                      <a:pt x="2810" y="1680"/>
                    </a:cubicBezTo>
                    <a:cubicBezTo>
                      <a:pt x="4857" y="1018"/>
                      <a:pt x="7697" y="100"/>
                      <a:pt x="10868" y="100"/>
                    </a:cubicBezTo>
                    <a:cubicBezTo>
                      <a:pt x="11885" y="100"/>
                      <a:pt x="12936" y="194"/>
                      <a:pt x="14006" y="422"/>
                    </a:cubicBezTo>
                    <a:cubicBezTo>
                      <a:pt x="14319" y="493"/>
                      <a:pt x="14604" y="565"/>
                      <a:pt x="14872" y="654"/>
                    </a:cubicBezTo>
                    <a:cubicBezTo>
                      <a:pt x="17495" y="1483"/>
                      <a:pt x="18360" y="3321"/>
                      <a:pt x="19279" y="5275"/>
                    </a:cubicBezTo>
                    <a:cubicBezTo>
                      <a:pt x="19992" y="6791"/>
                      <a:pt x="20733" y="8370"/>
                      <a:pt x="22339" y="9709"/>
                    </a:cubicBezTo>
                    <a:cubicBezTo>
                      <a:pt x="24185" y="11252"/>
                      <a:pt x="25845" y="12331"/>
                      <a:pt x="27968" y="12626"/>
                    </a:cubicBezTo>
                    <a:cubicBezTo>
                      <a:pt x="28887" y="12760"/>
                      <a:pt x="29761" y="12813"/>
                      <a:pt x="30608" y="12813"/>
                    </a:cubicBezTo>
                    <a:cubicBezTo>
                      <a:pt x="35711" y="12813"/>
                      <a:pt x="39485" y="10672"/>
                      <a:pt x="42875" y="8754"/>
                    </a:cubicBezTo>
                    <a:cubicBezTo>
                      <a:pt x="43749" y="8254"/>
                      <a:pt x="44570" y="7791"/>
                      <a:pt x="45400" y="7371"/>
                    </a:cubicBezTo>
                    <a:cubicBezTo>
                      <a:pt x="46988" y="6559"/>
                      <a:pt x="48335" y="5739"/>
                      <a:pt x="49646" y="4936"/>
                    </a:cubicBezTo>
                    <a:cubicBezTo>
                      <a:pt x="52804" y="3000"/>
                      <a:pt x="55525" y="1332"/>
                      <a:pt x="59843" y="1198"/>
                    </a:cubicBezTo>
                    <a:cubicBezTo>
                      <a:pt x="60033" y="1192"/>
                      <a:pt x="60220" y="1190"/>
                      <a:pt x="60403" y="1190"/>
                    </a:cubicBezTo>
                    <a:cubicBezTo>
                      <a:pt x="68085" y="1190"/>
                      <a:pt x="68818" y="6051"/>
                      <a:pt x="69219" y="8692"/>
                    </a:cubicBezTo>
                    <a:cubicBezTo>
                      <a:pt x="69281" y="9155"/>
                      <a:pt x="69344" y="9557"/>
                      <a:pt x="69433" y="9833"/>
                    </a:cubicBezTo>
                    <a:lnTo>
                      <a:pt x="69531" y="9798"/>
                    </a:lnTo>
                    <a:cubicBezTo>
                      <a:pt x="69442" y="9530"/>
                      <a:pt x="69388" y="9138"/>
                      <a:pt x="69317" y="8683"/>
                    </a:cubicBezTo>
                    <a:cubicBezTo>
                      <a:pt x="69121" y="7371"/>
                      <a:pt x="68826" y="5391"/>
                      <a:pt x="67542" y="3794"/>
                    </a:cubicBezTo>
                    <a:cubicBezTo>
                      <a:pt x="66096" y="1994"/>
                      <a:pt x="63699" y="1082"/>
                      <a:pt x="60401" y="1082"/>
                    </a:cubicBezTo>
                    <a:cubicBezTo>
                      <a:pt x="60218" y="1082"/>
                      <a:pt x="60032" y="1085"/>
                      <a:pt x="59843" y="1091"/>
                    </a:cubicBezTo>
                    <a:cubicBezTo>
                      <a:pt x="55489" y="1225"/>
                      <a:pt x="52759" y="2902"/>
                      <a:pt x="49592" y="4847"/>
                    </a:cubicBezTo>
                    <a:cubicBezTo>
                      <a:pt x="48281" y="5641"/>
                      <a:pt x="46934" y="6470"/>
                      <a:pt x="45346" y="7273"/>
                    </a:cubicBezTo>
                    <a:cubicBezTo>
                      <a:pt x="44525" y="7692"/>
                      <a:pt x="43696" y="8165"/>
                      <a:pt x="42821" y="8665"/>
                    </a:cubicBezTo>
                    <a:cubicBezTo>
                      <a:pt x="39444" y="10580"/>
                      <a:pt x="35678" y="12712"/>
                      <a:pt x="30598" y="12712"/>
                    </a:cubicBezTo>
                    <a:cubicBezTo>
                      <a:pt x="29761" y="12712"/>
                      <a:pt x="28889" y="12654"/>
                      <a:pt x="27977" y="12528"/>
                    </a:cubicBezTo>
                    <a:cubicBezTo>
                      <a:pt x="25889" y="12233"/>
                      <a:pt x="24239" y="11154"/>
                      <a:pt x="22410" y="9628"/>
                    </a:cubicBezTo>
                    <a:cubicBezTo>
                      <a:pt x="20822" y="8308"/>
                      <a:pt x="20082" y="6738"/>
                      <a:pt x="19377" y="5230"/>
                    </a:cubicBezTo>
                    <a:cubicBezTo>
                      <a:pt x="18449" y="3259"/>
                      <a:pt x="17575" y="1394"/>
                      <a:pt x="14907" y="556"/>
                    </a:cubicBezTo>
                    <a:cubicBezTo>
                      <a:pt x="14631" y="466"/>
                      <a:pt x="14345" y="395"/>
                      <a:pt x="14024" y="324"/>
                    </a:cubicBezTo>
                    <a:cubicBezTo>
                      <a:pt x="12963" y="95"/>
                      <a:pt x="11911" y="0"/>
                      <a:pt x="108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238475" y="1522575"/>
                <a:ext cx="17418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69675" h="12525" extrusionOk="0">
                    <a:moveTo>
                      <a:pt x="10823" y="1"/>
                    </a:moveTo>
                    <a:cubicBezTo>
                      <a:pt x="7776" y="1"/>
                      <a:pt x="5038" y="830"/>
                      <a:pt x="3061" y="1427"/>
                    </a:cubicBezTo>
                    <a:cubicBezTo>
                      <a:pt x="1989" y="1756"/>
                      <a:pt x="1117" y="2018"/>
                      <a:pt x="589" y="2018"/>
                    </a:cubicBezTo>
                    <a:cubicBezTo>
                      <a:pt x="343" y="2018"/>
                      <a:pt x="172" y="1962"/>
                      <a:pt x="90" y="1829"/>
                    </a:cubicBezTo>
                    <a:lnTo>
                      <a:pt x="1" y="1882"/>
                    </a:lnTo>
                    <a:cubicBezTo>
                      <a:pt x="105" y="2051"/>
                      <a:pt x="303" y="2121"/>
                      <a:pt x="587" y="2121"/>
                    </a:cubicBezTo>
                    <a:cubicBezTo>
                      <a:pt x="1131" y="2121"/>
                      <a:pt x="1986" y="1862"/>
                      <a:pt x="3087" y="1534"/>
                    </a:cubicBezTo>
                    <a:cubicBezTo>
                      <a:pt x="5066" y="937"/>
                      <a:pt x="7792" y="112"/>
                      <a:pt x="10822" y="112"/>
                    </a:cubicBezTo>
                    <a:cubicBezTo>
                      <a:pt x="11863" y="112"/>
                      <a:pt x="12939" y="209"/>
                      <a:pt x="14034" y="446"/>
                    </a:cubicBezTo>
                    <a:cubicBezTo>
                      <a:pt x="14355" y="517"/>
                      <a:pt x="14640" y="589"/>
                      <a:pt x="14908" y="678"/>
                    </a:cubicBezTo>
                    <a:cubicBezTo>
                      <a:pt x="17468" y="1508"/>
                      <a:pt x="18226" y="3301"/>
                      <a:pt x="19020" y="5201"/>
                    </a:cubicBezTo>
                    <a:cubicBezTo>
                      <a:pt x="19689" y="6789"/>
                      <a:pt x="20385" y="8439"/>
                      <a:pt x="22143" y="9813"/>
                    </a:cubicBezTo>
                    <a:cubicBezTo>
                      <a:pt x="23980" y="11240"/>
                      <a:pt x="25649" y="12231"/>
                      <a:pt x="27843" y="12436"/>
                    </a:cubicBezTo>
                    <a:cubicBezTo>
                      <a:pt x="28450" y="12498"/>
                      <a:pt x="29048" y="12525"/>
                      <a:pt x="29628" y="12525"/>
                    </a:cubicBezTo>
                    <a:cubicBezTo>
                      <a:pt x="34695" y="12525"/>
                      <a:pt x="38504" y="10437"/>
                      <a:pt x="41912" y="8564"/>
                    </a:cubicBezTo>
                    <a:cubicBezTo>
                      <a:pt x="43054" y="7940"/>
                      <a:pt x="44133" y="7342"/>
                      <a:pt x="45204" y="6860"/>
                    </a:cubicBezTo>
                    <a:cubicBezTo>
                      <a:pt x="46845" y="6120"/>
                      <a:pt x="48219" y="5379"/>
                      <a:pt x="49548" y="4657"/>
                    </a:cubicBezTo>
                    <a:cubicBezTo>
                      <a:pt x="52706" y="2944"/>
                      <a:pt x="55436" y="1463"/>
                      <a:pt x="59807" y="1311"/>
                    </a:cubicBezTo>
                    <a:cubicBezTo>
                      <a:pt x="60019" y="1304"/>
                      <a:pt x="60225" y="1301"/>
                      <a:pt x="60427" y="1301"/>
                    </a:cubicBezTo>
                    <a:cubicBezTo>
                      <a:pt x="68025" y="1301"/>
                      <a:pt x="68883" y="6118"/>
                      <a:pt x="69344" y="8734"/>
                    </a:cubicBezTo>
                    <a:cubicBezTo>
                      <a:pt x="69424" y="9162"/>
                      <a:pt x="69487" y="9536"/>
                      <a:pt x="69576" y="9804"/>
                    </a:cubicBezTo>
                    <a:lnTo>
                      <a:pt x="69674" y="9768"/>
                    </a:lnTo>
                    <a:cubicBezTo>
                      <a:pt x="69594" y="9510"/>
                      <a:pt x="69522" y="9144"/>
                      <a:pt x="69451" y="8716"/>
                    </a:cubicBezTo>
                    <a:cubicBezTo>
                      <a:pt x="69219" y="7422"/>
                      <a:pt x="68871" y="5460"/>
                      <a:pt x="67551" y="3872"/>
                    </a:cubicBezTo>
                    <a:cubicBezTo>
                      <a:pt x="66068" y="2104"/>
                      <a:pt x="63681" y="1202"/>
                      <a:pt x="60440" y="1202"/>
                    </a:cubicBezTo>
                    <a:cubicBezTo>
                      <a:pt x="60230" y="1202"/>
                      <a:pt x="60016" y="1205"/>
                      <a:pt x="59798" y="1213"/>
                    </a:cubicBezTo>
                    <a:cubicBezTo>
                      <a:pt x="55409" y="1356"/>
                      <a:pt x="52671" y="2846"/>
                      <a:pt x="49504" y="4558"/>
                    </a:cubicBezTo>
                    <a:cubicBezTo>
                      <a:pt x="48174" y="5281"/>
                      <a:pt x="46792" y="6030"/>
                      <a:pt x="45159" y="6762"/>
                    </a:cubicBezTo>
                    <a:cubicBezTo>
                      <a:pt x="44089" y="7253"/>
                      <a:pt x="43000" y="7841"/>
                      <a:pt x="41858" y="8475"/>
                    </a:cubicBezTo>
                    <a:cubicBezTo>
                      <a:pt x="38462" y="10333"/>
                      <a:pt x="34662" y="12422"/>
                      <a:pt x="29621" y="12422"/>
                    </a:cubicBezTo>
                    <a:cubicBezTo>
                      <a:pt x="29048" y="12422"/>
                      <a:pt x="28459" y="12395"/>
                      <a:pt x="27852" y="12338"/>
                    </a:cubicBezTo>
                    <a:cubicBezTo>
                      <a:pt x="25684" y="12132"/>
                      <a:pt x="24034" y="11142"/>
                      <a:pt x="22205" y="9724"/>
                    </a:cubicBezTo>
                    <a:cubicBezTo>
                      <a:pt x="20475" y="8377"/>
                      <a:pt x="19788" y="6744"/>
                      <a:pt x="19119" y="5156"/>
                    </a:cubicBezTo>
                    <a:cubicBezTo>
                      <a:pt x="18316" y="3238"/>
                      <a:pt x="17548" y="1418"/>
                      <a:pt x="14935" y="580"/>
                    </a:cubicBezTo>
                    <a:cubicBezTo>
                      <a:pt x="14667" y="491"/>
                      <a:pt x="14381" y="410"/>
                      <a:pt x="14060" y="339"/>
                    </a:cubicBezTo>
                    <a:cubicBezTo>
                      <a:pt x="12957" y="99"/>
                      <a:pt x="11871" y="1"/>
                      <a:pt x="108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234700" y="1530475"/>
                <a:ext cx="1745425" cy="306575"/>
              </a:xfrm>
              <a:custGeom>
                <a:avLst/>
                <a:gdLst/>
                <a:ahLst/>
                <a:cxnLst/>
                <a:rect l="l" t="t" r="r" b="b"/>
                <a:pathLst>
                  <a:path w="69817" h="12263" extrusionOk="0">
                    <a:moveTo>
                      <a:pt x="10757" y="1"/>
                    </a:moveTo>
                    <a:cubicBezTo>
                      <a:pt x="7850" y="1"/>
                      <a:pt x="5235" y="740"/>
                      <a:pt x="3328" y="1281"/>
                    </a:cubicBezTo>
                    <a:cubicBezTo>
                      <a:pt x="2217" y="1596"/>
                      <a:pt x="1306" y="1855"/>
                      <a:pt x="721" y="1855"/>
                    </a:cubicBezTo>
                    <a:cubicBezTo>
                      <a:pt x="414" y="1855"/>
                      <a:pt x="197" y="1783"/>
                      <a:pt x="89" y="1611"/>
                    </a:cubicBezTo>
                    <a:lnTo>
                      <a:pt x="0" y="1664"/>
                    </a:lnTo>
                    <a:cubicBezTo>
                      <a:pt x="132" y="1875"/>
                      <a:pt x="378" y="1962"/>
                      <a:pt x="726" y="1962"/>
                    </a:cubicBezTo>
                    <a:cubicBezTo>
                      <a:pt x="1322" y="1962"/>
                      <a:pt x="2218" y="1709"/>
                      <a:pt x="3354" y="1388"/>
                    </a:cubicBezTo>
                    <a:cubicBezTo>
                      <a:pt x="5260" y="846"/>
                      <a:pt x="7876" y="104"/>
                      <a:pt x="10778" y="104"/>
                    </a:cubicBezTo>
                    <a:cubicBezTo>
                      <a:pt x="11843" y="104"/>
                      <a:pt x="12947" y="204"/>
                      <a:pt x="14069" y="451"/>
                    </a:cubicBezTo>
                    <a:cubicBezTo>
                      <a:pt x="14390" y="522"/>
                      <a:pt x="14675" y="603"/>
                      <a:pt x="14934" y="692"/>
                    </a:cubicBezTo>
                    <a:cubicBezTo>
                      <a:pt x="17450" y="1522"/>
                      <a:pt x="18101" y="3279"/>
                      <a:pt x="18788" y="5144"/>
                    </a:cubicBezTo>
                    <a:cubicBezTo>
                      <a:pt x="19403" y="6803"/>
                      <a:pt x="20037" y="8516"/>
                      <a:pt x="21946" y="9898"/>
                    </a:cubicBezTo>
                    <a:cubicBezTo>
                      <a:pt x="24105" y="11468"/>
                      <a:pt x="25773" y="12146"/>
                      <a:pt x="27709" y="12245"/>
                    </a:cubicBezTo>
                    <a:cubicBezTo>
                      <a:pt x="28030" y="12254"/>
                      <a:pt x="28342" y="12262"/>
                      <a:pt x="28654" y="12262"/>
                    </a:cubicBezTo>
                    <a:cubicBezTo>
                      <a:pt x="33695" y="12262"/>
                      <a:pt x="37549" y="10184"/>
                      <a:pt x="40974" y="8337"/>
                    </a:cubicBezTo>
                    <a:cubicBezTo>
                      <a:pt x="42384" y="7579"/>
                      <a:pt x="43704" y="6856"/>
                      <a:pt x="45007" y="6339"/>
                    </a:cubicBezTo>
                    <a:cubicBezTo>
                      <a:pt x="46693" y="5679"/>
                      <a:pt x="48084" y="5019"/>
                      <a:pt x="49432" y="4376"/>
                    </a:cubicBezTo>
                    <a:cubicBezTo>
                      <a:pt x="52732" y="2815"/>
                      <a:pt x="55337" y="1584"/>
                      <a:pt x="59762" y="1415"/>
                    </a:cubicBezTo>
                    <a:cubicBezTo>
                      <a:pt x="59986" y="1406"/>
                      <a:pt x="60205" y="1402"/>
                      <a:pt x="60419" y="1402"/>
                    </a:cubicBezTo>
                    <a:cubicBezTo>
                      <a:pt x="67965" y="1402"/>
                      <a:pt x="68983" y="6354"/>
                      <a:pt x="69477" y="8765"/>
                    </a:cubicBezTo>
                    <a:cubicBezTo>
                      <a:pt x="69557" y="9167"/>
                      <a:pt x="69629" y="9515"/>
                      <a:pt x="69718" y="9765"/>
                    </a:cubicBezTo>
                    <a:lnTo>
                      <a:pt x="69816" y="9729"/>
                    </a:lnTo>
                    <a:cubicBezTo>
                      <a:pt x="69736" y="9488"/>
                      <a:pt x="69665" y="9140"/>
                      <a:pt x="69584" y="8748"/>
                    </a:cubicBezTo>
                    <a:cubicBezTo>
                      <a:pt x="69081" y="6302"/>
                      <a:pt x="68064" y="1304"/>
                      <a:pt x="60439" y="1304"/>
                    </a:cubicBezTo>
                    <a:cubicBezTo>
                      <a:pt x="60219" y="1304"/>
                      <a:pt x="59993" y="1308"/>
                      <a:pt x="59762" y="1316"/>
                    </a:cubicBezTo>
                    <a:cubicBezTo>
                      <a:pt x="55319" y="1477"/>
                      <a:pt x="52697" y="2717"/>
                      <a:pt x="49387" y="4287"/>
                    </a:cubicBezTo>
                    <a:cubicBezTo>
                      <a:pt x="48040" y="4920"/>
                      <a:pt x="46648" y="5581"/>
                      <a:pt x="44971" y="6250"/>
                    </a:cubicBezTo>
                    <a:cubicBezTo>
                      <a:pt x="43660" y="6767"/>
                      <a:pt x="42330" y="7481"/>
                      <a:pt x="40930" y="8239"/>
                    </a:cubicBezTo>
                    <a:cubicBezTo>
                      <a:pt x="37516" y="10089"/>
                      <a:pt x="33665" y="12161"/>
                      <a:pt x="28647" y="12161"/>
                    </a:cubicBezTo>
                    <a:cubicBezTo>
                      <a:pt x="28342" y="12161"/>
                      <a:pt x="28032" y="12153"/>
                      <a:pt x="27718" y="12138"/>
                    </a:cubicBezTo>
                    <a:cubicBezTo>
                      <a:pt x="25800" y="12039"/>
                      <a:pt x="24149" y="11370"/>
                      <a:pt x="22008" y="9818"/>
                    </a:cubicBezTo>
                    <a:cubicBezTo>
                      <a:pt x="20126" y="8444"/>
                      <a:pt x="19493" y="6749"/>
                      <a:pt x="18886" y="5108"/>
                    </a:cubicBezTo>
                    <a:cubicBezTo>
                      <a:pt x="18190" y="3217"/>
                      <a:pt x="17530" y="1432"/>
                      <a:pt x="14970" y="594"/>
                    </a:cubicBezTo>
                    <a:cubicBezTo>
                      <a:pt x="14702" y="505"/>
                      <a:pt x="14416" y="424"/>
                      <a:pt x="14086" y="353"/>
                    </a:cubicBezTo>
                    <a:cubicBezTo>
                      <a:pt x="12951" y="102"/>
                      <a:pt x="11834" y="1"/>
                      <a:pt x="107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231125" y="1538325"/>
                <a:ext cx="1748775" cy="301175"/>
              </a:xfrm>
              <a:custGeom>
                <a:avLst/>
                <a:gdLst/>
                <a:ahLst/>
                <a:cxnLst/>
                <a:rect l="l" t="t" r="r" b="b"/>
                <a:pathLst>
                  <a:path w="69951" h="12047" extrusionOk="0">
                    <a:moveTo>
                      <a:pt x="10722" y="1"/>
                    </a:moveTo>
                    <a:cubicBezTo>
                      <a:pt x="7930" y="1"/>
                      <a:pt x="5414" y="667"/>
                      <a:pt x="3569" y="1154"/>
                    </a:cubicBezTo>
                    <a:cubicBezTo>
                      <a:pt x="2432" y="1451"/>
                      <a:pt x="1493" y="1698"/>
                      <a:pt x="862" y="1698"/>
                    </a:cubicBezTo>
                    <a:cubicBezTo>
                      <a:pt x="488" y="1698"/>
                      <a:pt x="222" y="1611"/>
                      <a:pt x="90" y="1395"/>
                    </a:cubicBezTo>
                    <a:lnTo>
                      <a:pt x="0" y="1448"/>
                    </a:lnTo>
                    <a:cubicBezTo>
                      <a:pt x="158" y="1704"/>
                      <a:pt x="449" y="1807"/>
                      <a:pt x="861" y="1807"/>
                    </a:cubicBezTo>
                    <a:cubicBezTo>
                      <a:pt x="1499" y="1807"/>
                      <a:pt x="2425" y="1561"/>
                      <a:pt x="3595" y="1252"/>
                    </a:cubicBezTo>
                    <a:cubicBezTo>
                      <a:pt x="5424" y="766"/>
                      <a:pt x="7931" y="106"/>
                      <a:pt x="10702" y="106"/>
                    </a:cubicBezTo>
                    <a:cubicBezTo>
                      <a:pt x="11797" y="106"/>
                      <a:pt x="12934" y="209"/>
                      <a:pt x="14087" y="467"/>
                    </a:cubicBezTo>
                    <a:cubicBezTo>
                      <a:pt x="14408" y="539"/>
                      <a:pt x="14693" y="619"/>
                      <a:pt x="14961" y="708"/>
                    </a:cubicBezTo>
                    <a:cubicBezTo>
                      <a:pt x="17432" y="1538"/>
                      <a:pt x="17985" y="3268"/>
                      <a:pt x="18565" y="5106"/>
                    </a:cubicBezTo>
                    <a:cubicBezTo>
                      <a:pt x="19109" y="6819"/>
                      <a:pt x="19680" y="8594"/>
                      <a:pt x="21741" y="9995"/>
                    </a:cubicBezTo>
                    <a:cubicBezTo>
                      <a:pt x="23882" y="11440"/>
                      <a:pt x="25568" y="12029"/>
                      <a:pt x="27575" y="12047"/>
                    </a:cubicBezTo>
                    <a:lnTo>
                      <a:pt x="27691" y="12047"/>
                    </a:lnTo>
                    <a:cubicBezTo>
                      <a:pt x="32714" y="12047"/>
                      <a:pt x="36621" y="9941"/>
                      <a:pt x="40074" y="8077"/>
                    </a:cubicBezTo>
                    <a:cubicBezTo>
                      <a:pt x="41724" y="7194"/>
                      <a:pt x="43285" y="6346"/>
                      <a:pt x="44802" y="5829"/>
                    </a:cubicBezTo>
                    <a:cubicBezTo>
                      <a:pt x="46515" y="5240"/>
                      <a:pt x="47924" y="4669"/>
                      <a:pt x="49280" y="4116"/>
                    </a:cubicBezTo>
                    <a:cubicBezTo>
                      <a:pt x="52599" y="2769"/>
                      <a:pt x="55222" y="1707"/>
                      <a:pt x="59718" y="1529"/>
                    </a:cubicBezTo>
                    <a:cubicBezTo>
                      <a:pt x="59969" y="1519"/>
                      <a:pt x="60213" y="1514"/>
                      <a:pt x="60451" y="1514"/>
                    </a:cubicBezTo>
                    <a:cubicBezTo>
                      <a:pt x="67918" y="1514"/>
                      <a:pt x="69049" y="6413"/>
                      <a:pt x="69611" y="8808"/>
                    </a:cubicBezTo>
                    <a:cubicBezTo>
                      <a:pt x="69692" y="9174"/>
                      <a:pt x="69772" y="9486"/>
                      <a:pt x="69852" y="9727"/>
                    </a:cubicBezTo>
                    <a:lnTo>
                      <a:pt x="69950" y="9691"/>
                    </a:lnTo>
                    <a:cubicBezTo>
                      <a:pt x="69870" y="9460"/>
                      <a:pt x="69799" y="9147"/>
                      <a:pt x="69709" y="8782"/>
                    </a:cubicBezTo>
                    <a:cubicBezTo>
                      <a:pt x="69147" y="6360"/>
                      <a:pt x="67990" y="1407"/>
                      <a:pt x="60442" y="1407"/>
                    </a:cubicBezTo>
                    <a:cubicBezTo>
                      <a:pt x="60204" y="1407"/>
                      <a:pt x="59960" y="1412"/>
                      <a:pt x="59709" y="1422"/>
                    </a:cubicBezTo>
                    <a:cubicBezTo>
                      <a:pt x="55204" y="1600"/>
                      <a:pt x="52572" y="2671"/>
                      <a:pt x="49244" y="4018"/>
                    </a:cubicBezTo>
                    <a:cubicBezTo>
                      <a:pt x="47888" y="4571"/>
                      <a:pt x="46479" y="5142"/>
                      <a:pt x="44775" y="5731"/>
                    </a:cubicBezTo>
                    <a:cubicBezTo>
                      <a:pt x="43241" y="6257"/>
                      <a:pt x="41679" y="7095"/>
                      <a:pt x="40020" y="7988"/>
                    </a:cubicBezTo>
                    <a:cubicBezTo>
                      <a:pt x="36586" y="9843"/>
                      <a:pt x="32687" y="11940"/>
                      <a:pt x="27691" y="11940"/>
                    </a:cubicBezTo>
                    <a:lnTo>
                      <a:pt x="27575" y="11940"/>
                    </a:lnTo>
                    <a:cubicBezTo>
                      <a:pt x="25595" y="11931"/>
                      <a:pt x="23918" y="11342"/>
                      <a:pt x="21803" y="9906"/>
                    </a:cubicBezTo>
                    <a:cubicBezTo>
                      <a:pt x="19769" y="8532"/>
                      <a:pt x="19207" y="6774"/>
                      <a:pt x="18663" y="5070"/>
                    </a:cubicBezTo>
                    <a:cubicBezTo>
                      <a:pt x="18074" y="3215"/>
                      <a:pt x="17521" y="1457"/>
                      <a:pt x="14997" y="610"/>
                    </a:cubicBezTo>
                    <a:cubicBezTo>
                      <a:pt x="14729" y="512"/>
                      <a:pt x="14435" y="440"/>
                      <a:pt x="14113" y="360"/>
                    </a:cubicBezTo>
                    <a:cubicBezTo>
                      <a:pt x="12957" y="104"/>
                      <a:pt x="11818" y="1"/>
                      <a:pt x="1072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227325" y="1545925"/>
                <a:ext cx="1752350" cy="296700"/>
              </a:xfrm>
              <a:custGeom>
                <a:avLst/>
                <a:gdLst/>
                <a:ahLst/>
                <a:cxnLst/>
                <a:rect l="l" t="t" r="r" b="b"/>
                <a:pathLst>
                  <a:path w="70094" h="11868" extrusionOk="0">
                    <a:moveTo>
                      <a:pt x="10612" y="1"/>
                    </a:moveTo>
                    <a:cubicBezTo>
                      <a:pt x="8007" y="1"/>
                      <a:pt x="5668" y="578"/>
                      <a:pt x="3810" y="1037"/>
                    </a:cubicBezTo>
                    <a:cubicBezTo>
                      <a:pt x="2657" y="1322"/>
                      <a:pt x="1697" y="1561"/>
                      <a:pt x="1024" y="1561"/>
                    </a:cubicBezTo>
                    <a:cubicBezTo>
                      <a:pt x="577" y="1561"/>
                      <a:pt x="257" y="1456"/>
                      <a:pt x="90" y="1189"/>
                    </a:cubicBezTo>
                    <a:lnTo>
                      <a:pt x="1" y="1243"/>
                    </a:lnTo>
                    <a:cubicBezTo>
                      <a:pt x="191" y="1548"/>
                      <a:pt x="537" y="1669"/>
                      <a:pt x="1024" y="1669"/>
                    </a:cubicBezTo>
                    <a:cubicBezTo>
                      <a:pt x="1702" y="1669"/>
                      <a:pt x="2653" y="1435"/>
                      <a:pt x="3837" y="1144"/>
                    </a:cubicBezTo>
                    <a:cubicBezTo>
                      <a:pt x="5694" y="683"/>
                      <a:pt x="8029" y="105"/>
                      <a:pt x="10628" y="105"/>
                    </a:cubicBezTo>
                    <a:cubicBezTo>
                      <a:pt x="11749" y="105"/>
                      <a:pt x="12920" y="213"/>
                      <a:pt x="14123" y="484"/>
                    </a:cubicBezTo>
                    <a:cubicBezTo>
                      <a:pt x="14444" y="565"/>
                      <a:pt x="14729" y="645"/>
                      <a:pt x="14997" y="734"/>
                    </a:cubicBezTo>
                    <a:cubicBezTo>
                      <a:pt x="17432" y="1573"/>
                      <a:pt x="17887" y="3285"/>
                      <a:pt x="18369" y="5096"/>
                    </a:cubicBezTo>
                    <a:cubicBezTo>
                      <a:pt x="18842" y="6863"/>
                      <a:pt x="19333" y="8701"/>
                      <a:pt x="21554" y="10101"/>
                    </a:cubicBezTo>
                    <a:cubicBezTo>
                      <a:pt x="23499" y="11323"/>
                      <a:pt x="25167" y="11867"/>
                      <a:pt x="27058" y="11867"/>
                    </a:cubicBezTo>
                    <a:cubicBezTo>
                      <a:pt x="27183" y="11867"/>
                      <a:pt x="27317" y="11867"/>
                      <a:pt x="27451" y="11859"/>
                    </a:cubicBezTo>
                    <a:cubicBezTo>
                      <a:pt x="32134" y="11680"/>
                      <a:pt x="35899" y="9628"/>
                      <a:pt x="39218" y="7826"/>
                    </a:cubicBezTo>
                    <a:cubicBezTo>
                      <a:pt x="41100" y="6800"/>
                      <a:pt x="42875" y="5828"/>
                      <a:pt x="44615" y="5319"/>
                    </a:cubicBezTo>
                    <a:cubicBezTo>
                      <a:pt x="46328" y="4820"/>
                      <a:pt x="47791" y="4320"/>
                      <a:pt x="49093" y="3883"/>
                    </a:cubicBezTo>
                    <a:cubicBezTo>
                      <a:pt x="52439" y="2741"/>
                      <a:pt x="55088" y="1840"/>
                      <a:pt x="59674" y="1644"/>
                    </a:cubicBezTo>
                    <a:cubicBezTo>
                      <a:pt x="59944" y="1632"/>
                      <a:pt x="60208" y="1626"/>
                      <a:pt x="60464" y="1626"/>
                    </a:cubicBezTo>
                    <a:cubicBezTo>
                      <a:pt x="67871" y="1626"/>
                      <a:pt x="69133" y="6490"/>
                      <a:pt x="69754" y="8861"/>
                    </a:cubicBezTo>
                    <a:cubicBezTo>
                      <a:pt x="69844" y="9191"/>
                      <a:pt x="69915" y="9477"/>
                      <a:pt x="69995" y="9700"/>
                    </a:cubicBezTo>
                    <a:lnTo>
                      <a:pt x="70093" y="9664"/>
                    </a:lnTo>
                    <a:cubicBezTo>
                      <a:pt x="70013" y="9450"/>
                      <a:pt x="69942" y="9164"/>
                      <a:pt x="69861" y="8834"/>
                    </a:cubicBezTo>
                    <a:cubicBezTo>
                      <a:pt x="69232" y="6436"/>
                      <a:pt x="67960" y="1519"/>
                      <a:pt x="60457" y="1519"/>
                    </a:cubicBezTo>
                    <a:cubicBezTo>
                      <a:pt x="60200" y="1519"/>
                      <a:pt x="59936" y="1525"/>
                      <a:pt x="59665" y="1537"/>
                    </a:cubicBezTo>
                    <a:cubicBezTo>
                      <a:pt x="55070" y="1733"/>
                      <a:pt x="52412" y="2643"/>
                      <a:pt x="49057" y="3785"/>
                    </a:cubicBezTo>
                    <a:cubicBezTo>
                      <a:pt x="47764" y="4222"/>
                      <a:pt x="46301" y="4722"/>
                      <a:pt x="44579" y="5221"/>
                    </a:cubicBezTo>
                    <a:cubicBezTo>
                      <a:pt x="42840" y="5730"/>
                      <a:pt x="41055" y="6702"/>
                      <a:pt x="39164" y="7728"/>
                    </a:cubicBezTo>
                    <a:cubicBezTo>
                      <a:pt x="35854" y="9530"/>
                      <a:pt x="32108" y="11573"/>
                      <a:pt x="27451" y="11752"/>
                    </a:cubicBezTo>
                    <a:cubicBezTo>
                      <a:pt x="27310" y="11757"/>
                      <a:pt x="27171" y="11760"/>
                      <a:pt x="27034" y="11760"/>
                    </a:cubicBezTo>
                    <a:cubicBezTo>
                      <a:pt x="25157" y="11760"/>
                      <a:pt x="23552" y="11242"/>
                      <a:pt x="21607" y="10012"/>
                    </a:cubicBezTo>
                    <a:cubicBezTo>
                      <a:pt x="19422" y="8629"/>
                      <a:pt x="18940" y="6818"/>
                      <a:pt x="18476" y="5070"/>
                    </a:cubicBezTo>
                    <a:cubicBezTo>
                      <a:pt x="17985" y="3223"/>
                      <a:pt x="17522" y="1483"/>
                      <a:pt x="15024" y="636"/>
                    </a:cubicBezTo>
                    <a:cubicBezTo>
                      <a:pt x="14765" y="538"/>
                      <a:pt x="14471" y="458"/>
                      <a:pt x="14149" y="386"/>
                    </a:cubicBezTo>
                    <a:cubicBezTo>
                      <a:pt x="12932" y="110"/>
                      <a:pt x="11747" y="1"/>
                      <a:pt x="10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223550" y="1553750"/>
                <a:ext cx="1755900" cy="292450"/>
              </a:xfrm>
              <a:custGeom>
                <a:avLst/>
                <a:gdLst/>
                <a:ahLst/>
                <a:cxnLst/>
                <a:rect l="l" t="t" r="r" b="b"/>
                <a:pathLst>
                  <a:path w="70236" h="11698" extrusionOk="0">
                    <a:moveTo>
                      <a:pt x="10566" y="1"/>
                    </a:moveTo>
                    <a:cubicBezTo>
                      <a:pt x="8074" y="1"/>
                      <a:pt x="5833" y="515"/>
                      <a:pt x="4041" y="930"/>
                    </a:cubicBezTo>
                    <a:cubicBezTo>
                      <a:pt x="2884" y="1196"/>
                      <a:pt x="1909" y="1421"/>
                      <a:pt x="1198" y="1421"/>
                    </a:cubicBezTo>
                    <a:cubicBezTo>
                      <a:pt x="672" y="1421"/>
                      <a:pt x="291" y="1297"/>
                      <a:pt x="89" y="974"/>
                    </a:cubicBezTo>
                    <a:lnTo>
                      <a:pt x="0" y="1037"/>
                    </a:lnTo>
                    <a:cubicBezTo>
                      <a:pt x="226" y="1391"/>
                      <a:pt x="636" y="1526"/>
                      <a:pt x="1198" y="1526"/>
                    </a:cubicBezTo>
                    <a:cubicBezTo>
                      <a:pt x="1925" y="1526"/>
                      <a:pt x="2906" y="1299"/>
                      <a:pt x="4068" y="1028"/>
                    </a:cubicBezTo>
                    <a:cubicBezTo>
                      <a:pt x="5846" y="620"/>
                      <a:pt x="8078" y="108"/>
                      <a:pt x="10558" y="108"/>
                    </a:cubicBezTo>
                    <a:cubicBezTo>
                      <a:pt x="11711" y="108"/>
                      <a:pt x="12918" y="218"/>
                      <a:pt x="14158" y="501"/>
                    </a:cubicBezTo>
                    <a:cubicBezTo>
                      <a:pt x="14479" y="573"/>
                      <a:pt x="14764" y="653"/>
                      <a:pt x="15023" y="751"/>
                    </a:cubicBezTo>
                    <a:cubicBezTo>
                      <a:pt x="17441" y="1590"/>
                      <a:pt x="17797" y="3294"/>
                      <a:pt x="18190" y="5096"/>
                    </a:cubicBezTo>
                    <a:cubicBezTo>
                      <a:pt x="18574" y="6916"/>
                      <a:pt x="18975" y="8798"/>
                      <a:pt x="21357" y="10190"/>
                    </a:cubicBezTo>
                    <a:cubicBezTo>
                      <a:pt x="23123" y="11233"/>
                      <a:pt x="24685" y="11697"/>
                      <a:pt x="26433" y="11697"/>
                    </a:cubicBezTo>
                    <a:cubicBezTo>
                      <a:pt x="26727" y="11697"/>
                      <a:pt x="27022" y="11688"/>
                      <a:pt x="27325" y="11662"/>
                    </a:cubicBezTo>
                    <a:cubicBezTo>
                      <a:pt x="31643" y="11296"/>
                      <a:pt x="35229" y="9306"/>
                      <a:pt x="38396" y="7549"/>
                    </a:cubicBezTo>
                    <a:cubicBezTo>
                      <a:pt x="40502" y="6380"/>
                      <a:pt x="42491" y="5274"/>
                      <a:pt x="44418" y="4801"/>
                    </a:cubicBezTo>
                    <a:cubicBezTo>
                      <a:pt x="46095" y="4400"/>
                      <a:pt x="47522" y="3998"/>
                      <a:pt x="48789" y="3659"/>
                    </a:cubicBezTo>
                    <a:cubicBezTo>
                      <a:pt x="52340" y="2678"/>
                      <a:pt x="54909" y="1973"/>
                      <a:pt x="59628" y="1750"/>
                    </a:cubicBezTo>
                    <a:cubicBezTo>
                      <a:pt x="59919" y="1737"/>
                      <a:pt x="60202" y="1730"/>
                      <a:pt x="60476" y="1730"/>
                    </a:cubicBezTo>
                    <a:cubicBezTo>
                      <a:pt x="67833" y="1730"/>
                      <a:pt x="69226" y="6557"/>
                      <a:pt x="69905" y="8914"/>
                    </a:cubicBezTo>
                    <a:cubicBezTo>
                      <a:pt x="69995" y="9208"/>
                      <a:pt x="70066" y="9458"/>
                      <a:pt x="70137" y="9663"/>
                    </a:cubicBezTo>
                    <a:lnTo>
                      <a:pt x="70235" y="9628"/>
                    </a:lnTo>
                    <a:cubicBezTo>
                      <a:pt x="70164" y="9431"/>
                      <a:pt x="70093" y="9181"/>
                      <a:pt x="70012" y="8887"/>
                    </a:cubicBezTo>
                    <a:cubicBezTo>
                      <a:pt x="69324" y="6504"/>
                      <a:pt x="67922" y="1623"/>
                      <a:pt x="60477" y="1623"/>
                    </a:cubicBezTo>
                    <a:cubicBezTo>
                      <a:pt x="60202" y="1623"/>
                      <a:pt x="59919" y="1630"/>
                      <a:pt x="59628" y="1643"/>
                    </a:cubicBezTo>
                    <a:cubicBezTo>
                      <a:pt x="54891" y="1866"/>
                      <a:pt x="52322" y="2571"/>
                      <a:pt x="48762" y="3552"/>
                    </a:cubicBezTo>
                    <a:cubicBezTo>
                      <a:pt x="47496" y="3900"/>
                      <a:pt x="46068" y="4293"/>
                      <a:pt x="44391" y="4703"/>
                    </a:cubicBezTo>
                    <a:cubicBezTo>
                      <a:pt x="42446" y="5176"/>
                      <a:pt x="40457" y="6282"/>
                      <a:pt x="38343" y="7460"/>
                    </a:cubicBezTo>
                    <a:cubicBezTo>
                      <a:pt x="35185" y="9208"/>
                      <a:pt x="31616" y="11198"/>
                      <a:pt x="27316" y="11554"/>
                    </a:cubicBezTo>
                    <a:cubicBezTo>
                      <a:pt x="27016" y="11580"/>
                      <a:pt x="26723" y="11593"/>
                      <a:pt x="26435" y="11593"/>
                    </a:cubicBezTo>
                    <a:cubicBezTo>
                      <a:pt x="24702" y="11593"/>
                      <a:pt x="23155" y="11125"/>
                      <a:pt x="21411" y="10100"/>
                    </a:cubicBezTo>
                    <a:cubicBezTo>
                      <a:pt x="19073" y="8735"/>
                      <a:pt x="18672" y="6871"/>
                      <a:pt x="18288" y="5069"/>
                    </a:cubicBezTo>
                    <a:cubicBezTo>
                      <a:pt x="17896" y="3240"/>
                      <a:pt x="17530" y="1509"/>
                      <a:pt x="15059" y="653"/>
                    </a:cubicBezTo>
                    <a:cubicBezTo>
                      <a:pt x="14791" y="555"/>
                      <a:pt x="14506" y="475"/>
                      <a:pt x="14176" y="394"/>
                    </a:cubicBezTo>
                    <a:cubicBezTo>
                      <a:pt x="12932" y="112"/>
                      <a:pt x="11722" y="1"/>
                      <a:pt x="105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219975" y="1561575"/>
                <a:ext cx="1759250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0370" h="11563" extrusionOk="0">
                    <a:moveTo>
                      <a:pt x="10493" y="0"/>
                    </a:moveTo>
                    <a:cubicBezTo>
                      <a:pt x="8117" y="0"/>
                      <a:pt x="5976" y="459"/>
                      <a:pt x="4256" y="822"/>
                    </a:cubicBezTo>
                    <a:cubicBezTo>
                      <a:pt x="3094" y="1072"/>
                      <a:pt x="2110" y="1284"/>
                      <a:pt x="1372" y="1284"/>
                    </a:cubicBezTo>
                    <a:cubicBezTo>
                      <a:pt x="767" y="1284"/>
                      <a:pt x="327" y="1141"/>
                      <a:pt x="89" y="759"/>
                    </a:cubicBezTo>
                    <a:lnTo>
                      <a:pt x="0" y="822"/>
                    </a:lnTo>
                    <a:cubicBezTo>
                      <a:pt x="259" y="1237"/>
                      <a:pt x="730" y="1390"/>
                      <a:pt x="1373" y="1390"/>
                    </a:cubicBezTo>
                    <a:cubicBezTo>
                      <a:pt x="2127" y="1390"/>
                      <a:pt x="3117" y="1179"/>
                      <a:pt x="4282" y="929"/>
                    </a:cubicBezTo>
                    <a:cubicBezTo>
                      <a:pt x="5992" y="560"/>
                      <a:pt x="8127" y="103"/>
                      <a:pt x="10493" y="103"/>
                    </a:cubicBezTo>
                    <a:cubicBezTo>
                      <a:pt x="11671" y="103"/>
                      <a:pt x="12907" y="216"/>
                      <a:pt x="14176" y="510"/>
                    </a:cubicBezTo>
                    <a:cubicBezTo>
                      <a:pt x="14506" y="590"/>
                      <a:pt x="14791" y="670"/>
                      <a:pt x="15050" y="768"/>
                    </a:cubicBezTo>
                    <a:cubicBezTo>
                      <a:pt x="17441" y="1616"/>
                      <a:pt x="17717" y="3311"/>
                      <a:pt x="18003" y="5104"/>
                    </a:cubicBezTo>
                    <a:cubicBezTo>
                      <a:pt x="18306" y="6977"/>
                      <a:pt x="18618" y="8904"/>
                      <a:pt x="21152" y="10287"/>
                    </a:cubicBezTo>
                    <a:cubicBezTo>
                      <a:pt x="22740" y="11152"/>
                      <a:pt x="24185" y="11563"/>
                      <a:pt x="25791" y="11563"/>
                    </a:cubicBezTo>
                    <a:cubicBezTo>
                      <a:pt x="26246" y="11563"/>
                      <a:pt x="26710" y="11527"/>
                      <a:pt x="27192" y="11465"/>
                    </a:cubicBezTo>
                    <a:cubicBezTo>
                      <a:pt x="31179" y="10947"/>
                      <a:pt x="34587" y="8993"/>
                      <a:pt x="37602" y="7281"/>
                    </a:cubicBezTo>
                    <a:cubicBezTo>
                      <a:pt x="39913" y="5951"/>
                      <a:pt x="42099" y="4702"/>
                      <a:pt x="44213" y="4292"/>
                    </a:cubicBezTo>
                    <a:cubicBezTo>
                      <a:pt x="45730" y="3989"/>
                      <a:pt x="47041" y="3712"/>
                      <a:pt x="48201" y="3462"/>
                    </a:cubicBezTo>
                    <a:cubicBezTo>
                      <a:pt x="52055" y="2651"/>
                      <a:pt x="54597" y="2106"/>
                      <a:pt x="59584" y="1857"/>
                    </a:cubicBezTo>
                    <a:cubicBezTo>
                      <a:pt x="59896" y="1841"/>
                      <a:pt x="60198" y="1833"/>
                      <a:pt x="60490" y="1833"/>
                    </a:cubicBezTo>
                    <a:cubicBezTo>
                      <a:pt x="67815" y="1833"/>
                      <a:pt x="69320" y="6625"/>
                      <a:pt x="70057" y="8984"/>
                    </a:cubicBezTo>
                    <a:cubicBezTo>
                      <a:pt x="70138" y="9234"/>
                      <a:pt x="70200" y="9448"/>
                      <a:pt x="70271" y="9627"/>
                    </a:cubicBezTo>
                    <a:lnTo>
                      <a:pt x="70369" y="9582"/>
                    </a:lnTo>
                    <a:cubicBezTo>
                      <a:pt x="70307" y="9413"/>
                      <a:pt x="70236" y="9199"/>
                      <a:pt x="70155" y="8949"/>
                    </a:cubicBezTo>
                    <a:cubicBezTo>
                      <a:pt x="69799" y="7798"/>
                      <a:pt x="69192" y="5862"/>
                      <a:pt x="67657" y="4310"/>
                    </a:cubicBezTo>
                    <a:cubicBezTo>
                      <a:pt x="65977" y="2597"/>
                      <a:pt x="63558" y="1727"/>
                      <a:pt x="60462" y="1727"/>
                    </a:cubicBezTo>
                    <a:cubicBezTo>
                      <a:pt x="60172" y="1727"/>
                      <a:pt x="59877" y="1734"/>
                      <a:pt x="59575" y="1750"/>
                    </a:cubicBezTo>
                    <a:cubicBezTo>
                      <a:pt x="54588" y="1999"/>
                      <a:pt x="52037" y="2544"/>
                      <a:pt x="48174" y="3364"/>
                    </a:cubicBezTo>
                    <a:cubicBezTo>
                      <a:pt x="47023" y="3614"/>
                      <a:pt x="45712" y="3891"/>
                      <a:pt x="44195" y="4185"/>
                    </a:cubicBezTo>
                    <a:cubicBezTo>
                      <a:pt x="42063" y="4604"/>
                      <a:pt x="39868" y="5862"/>
                      <a:pt x="37549" y="7182"/>
                    </a:cubicBezTo>
                    <a:cubicBezTo>
                      <a:pt x="34551" y="8904"/>
                      <a:pt x="31144" y="10840"/>
                      <a:pt x="27174" y="11366"/>
                    </a:cubicBezTo>
                    <a:cubicBezTo>
                      <a:pt x="26704" y="11426"/>
                      <a:pt x="26252" y="11457"/>
                      <a:pt x="25811" y="11457"/>
                    </a:cubicBezTo>
                    <a:cubicBezTo>
                      <a:pt x="24218" y="11457"/>
                      <a:pt x="22776" y="11057"/>
                      <a:pt x="21197" y="10198"/>
                    </a:cubicBezTo>
                    <a:cubicBezTo>
                      <a:pt x="18717" y="8842"/>
                      <a:pt x="18404" y="6933"/>
                      <a:pt x="18110" y="5086"/>
                    </a:cubicBezTo>
                    <a:cubicBezTo>
                      <a:pt x="17816" y="3266"/>
                      <a:pt x="17530" y="1535"/>
                      <a:pt x="15086" y="670"/>
                    </a:cubicBezTo>
                    <a:cubicBezTo>
                      <a:pt x="14818" y="572"/>
                      <a:pt x="14533" y="492"/>
                      <a:pt x="14203" y="411"/>
                    </a:cubicBezTo>
                    <a:cubicBezTo>
                      <a:pt x="12923" y="114"/>
                      <a:pt x="11679" y="0"/>
                      <a:pt x="104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216175" y="1569250"/>
                <a:ext cx="1762825" cy="286300"/>
              </a:xfrm>
              <a:custGeom>
                <a:avLst/>
                <a:gdLst/>
                <a:ahLst/>
                <a:cxnLst/>
                <a:rect l="l" t="t" r="r" b="b"/>
                <a:pathLst>
                  <a:path w="70513" h="11452" extrusionOk="0">
                    <a:moveTo>
                      <a:pt x="10424" y="0"/>
                    </a:moveTo>
                    <a:cubicBezTo>
                      <a:pt x="8161" y="0"/>
                      <a:pt x="6119" y="407"/>
                      <a:pt x="4470" y="738"/>
                    </a:cubicBezTo>
                    <a:cubicBezTo>
                      <a:pt x="3319" y="966"/>
                      <a:pt x="2334" y="1160"/>
                      <a:pt x="1572" y="1160"/>
                    </a:cubicBezTo>
                    <a:cubicBezTo>
                      <a:pt x="876" y="1160"/>
                      <a:pt x="367" y="998"/>
                      <a:pt x="90" y="550"/>
                    </a:cubicBezTo>
                    <a:lnTo>
                      <a:pt x="1" y="613"/>
                    </a:lnTo>
                    <a:cubicBezTo>
                      <a:pt x="302" y="1091"/>
                      <a:pt x="837" y="1264"/>
                      <a:pt x="1562" y="1264"/>
                    </a:cubicBezTo>
                    <a:cubicBezTo>
                      <a:pt x="2338" y="1264"/>
                      <a:pt x="3331" y="1066"/>
                      <a:pt x="4488" y="836"/>
                    </a:cubicBezTo>
                    <a:cubicBezTo>
                      <a:pt x="6130" y="511"/>
                      <a:pt x="8164" y="107"/>
                      <a:pt x="10416" y="107"/>
                    </a:cubicBezTo>
                    <a:cubicBezTo>
                      <a:pt x="11627" y="107"/>
                      <a:pt x="12902" y="224"/>
                      <a:pt x="14212" y="533"/>
                    </a:cubicBezTo>
                    <a:cubicBezTo>
                      <a:pt x="14533" y="613"/>
                      <a:pt x="14818" y="693"/>
                      <a:pt x="15086" y="791"/>
                    </a:cubicBezTo>
                    <a:cubicBezTo>
                      <a:pt x="17450" y="1648"/>
                      <a:pt x="17638" y="3343"/>
                      <a:pt x="17843" y="5136"/>
                    </a:cubicBezTo>
                    <a:cubicBezTo>
                      <a:pt x="18057" y="7045"/>
                      <a:pt x="18280" y="9025"/>
                      <a:pt x="20956" y="10390"/>
                    </a:cubicBezTo>
                    <a:cubicBezTo>
                      <a:pt x="22375" y="11113"/>
                      <a:pt x="23704" y="11452"/>
                      <a:pt x="25158" y="11452"/>
                    </a:cubicBezTo>
                    <a:cubicBezTo>
                      <a:pt x="25765" y="11452"/>
                      <a:pt x="26398" y="11398"/>
                      <a:pt x="27067" y="11273"/>
                    </a:cubicBezTo>
                    <a:cubicBezTo>
                      <a:pt x="30751" y="10622"/>
                      <a:pt x="33990" y="8704"/>
                      <a:pt x="36853" y="7009"/>
                    </a:cubicBezTo>
                    <a:cubicBezTo>
                      <a:pt x="39360" y="5528"/>
                      <a:pt x="41724" y="4128"/>
                      <a:pt x="44017" y="3780"/>
                    </a:cubicBezTo>
                    <a:cubicBezTo>
                      <a:pt x="44882" y="3646"/>
                      <a:pt x="45676" y="3530"/>
                      <a:pt x="46408" y="3414"/>
                    </a:cubicBezTo>
                    <a:cubicBezTo>
                      <a:pt x="51341" y="2656"/>
                      <a:pt x="53812" y="2281"/>
                      <a:pt x="59540" y="1969"/>
                    </a:cubicBezTo>
                    <a:cubicBezTo>
                      <a:pt x="59860" y="1952"/>
                      <a:pt x="60171" y="1943"/>
                      <a:pt x="60473" y="1943"/>
                    </a:cubicBezTo>
                    <a:cubicBezTo>
                      <a:pt x="67807" y="1943"/>
                      <a:pt x="69490" y="6893"/>
                      <a:pt x="70227" y="9061"/>
                    </a:cubicBezTo>
                    <a:cubicBezTo>
                      <a:pt x="70298" y="9266"/>
                      <a:pt x="70352" y="9445"/>
                      <a:pt x="70414" y="9587"/>
                    </a:cubicBezTo>
                    <a:lnTo>
                      <a:pt x="70513" y="9552"/>
                    </a:lnTo>
                    <a:cubicBezTo>
                      <a:pt x="70450" y="9409"/>
                      <a:pt x="70397" y="9231"/>
                      <a:pt x="70325" y="9025"/>
                    </a:cubicBezTo>
                    <a:cubicBezTo>
                      <a:pt x="69580" y="6841"/>
                      <a:pt x="67881" y="1835"/>
                      <a:pt x="60488" y="1835"/>
                    </a:cubicBezTo>
                    <a:cubicBezTo>
                      <a:pt x="60182" y="1835"/>
                      <a:pt x="59866" y="1844"/>
                      <a:pt x="59540" y="1862"/>
                    </a:cubicBezTo>
                    <a:cubicBezTo>
                      <a:pt x="53803" y="2174"/>
                      <a:pt x="51323" y="2558"/>
                      <a:pt x="46399" y="3307"/>
                    </a:cubicBezTo>
                    <a:cubicBezTo>
                      <a:pt x="45659" y="3423"/>
                      <a:pt x="44865" y="3548"/>
                      <a:pt x="43999" y="3673"/>
                    </a:cubicBezTo>
                    <a:cubicBezTo>
                      <a:pt x="41689" y="4030"/>
                      <a:pt x="39316" y="5430"/>
                      <a:pt x="36800" y="6920"/>
                    </a:cubicBezTo>
                    <a:cubicBezTo>
                      <a:pt x="33945" y="8606"/>
                      <a:pt x="30716" y="10524"/>
                      <a:pt x="27049" y="11175"/>
                    </a:cubicBezTo>
                    <a:cubicBezTo>
                      <a:pt x="26390" y="11291"/>
                      <a:pt x="25769" y="11350"/>
                      <a:pt x="25168" y="11350"/>
                    </a:cubicBezTo>
                    <a:cubicBezTo>
                      <a:pt x="23728" y="11350"/>
                      <a:pt x="22411" y="11010"/>
                      <a:pt x="21001" y="10292"/>
                    </a:cubicBezTo>
                    <a:cubicBezTo>
                      <a:pt x="18378" y="8954"/>
                      <a:pt x="18155" y="7009"/>
                      <a:pt x="17950" y="5118"/>
                    </a:cubicBezTo>
                    <a:cubicBezTo>
                      <a:pt x="17745" y="3298"/>
                      <a:pt x="17548" y="1567"/>
                      <a:pt x="15122" y="693"/>
                    </a:cubicBezTo>
                    <a:cubicBezTo>
                      <a:pt x="14854" y="595"/>
                      <a:pt x="14560" y="506"/>
                      <a:pt x="14230" y="426"/>
                    </a:cubicBezTo>
                    <a:cubicBezTo>
                      <a:pt x="12915" y="117"/>
                      <a:pt x="11638" y="0"/>
                      <a:pt x="1042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212375" y="1577075"/>
                <a:ext cx="1766400" cy="284275"/>
              </a:xfrm>
              <a:custGeom>
                <a:avLst/>
                <a:gdLst/>
                <a:ahLst/>
                <a:cxnLst/>
                <a:rect l="l" t="t" r="r" b="b"/>
                <a:pathLst>
                  <a:path w="70656" h="11371" extrusionOk="0">
                    <a:moveTo>
                      <a:pt x="10329" y="0"/>
                    </a:moveTo>
                    <a:cubicBezTo>
                      <a:pt x="8184" y="0"/>
                      <a:pt x="6247" y="352"/>
                      <a:pt x="4676" y="639"/>
                    </a:cubicBezTo>
                    <a:cubicBezTo>
                      <a:pt x="3534" y="853"/>
                      <a:pt x="2548" y="1036"/>
                      <a:pt x="1767" y="1036"/>
                    </a:cubicBezTo>
                    <a:cubicBezTo>
                      <a:pt x="987" y="1036"/>
                      <a:pt x="411" y="853"/>
                      <a:pt x="90" y="336"/>
                    </a:cubicBezTo>
                    <a:lnTo>
                      <a:pt x="1" y="398"/>
                    </a:lnTo>
                    <a:cubicBezTo>
                      <a:pt x="348" y="949"/>
                      <a:pt x="949" y="1141"/>
                      <a:pt x="1761" y="1141"/>
                    </a:cubicBezTo>
                    <a:cubicBezTo>
                      <a:pt x="2554" y="1141"/>
                      <a:pt x="3548" y="958"/>
                      <a:pt x="4702" y="746"/>
                    </a:cubicBezTo>
                    <a:cubicBezTo>
                      <a:pt x="6267" y="458"/>
                      <a:pt x="8204" y="105"/>
                      <a:pt x="10346" y="105"/>
                    </a:cubicBezTo>
                    <a:cubicBezTo>
                      <a:pt x="11586" y="105"/>
                      <a:pt x="12894" y="223"/>
                      <a:pt x="14239" y="541"/>
                    </a:cubicBezTo>
                    <a:cubicBezTo>
                      <a:pt x="14569" y="621"/>
                      <a:pt x="14854" y="710"/>
                      <a:pt x="15113" y="808"/>
                    </a:cubicBezTo>
                    <a:cubicBezTo>
                      <a:pt x="17468" y="1674"/>
                      <a:pt x="17575" y="3369"/>
                      <a:pt x="17682" y="5162"/>
                    </a:cubicBezTo>
                    <a:cubicBezTo>
                      <a:pt x="17807" y="7124"/>
                      <a:pt x="17932" y="9141"/>
                      <a:pt x="20760" y="10479"/>
                    </a:cubicBezTo>
                    <a:cubicBezTo>
                      <a:pt x="22027" y="11076"/>
                      <a:pt x="23231" y="11371"/>
                      <a:pt x="24534" y="11371"/>
                    </a:cubicBezTo>
                    <a:cubicBezTo>
                      <a:pt x="25292" y="11371"/>
                      <a:pt x="26086" y="11273"/>
                      <a:pt x="26943" y="11076"/>
                    </a:cubicBezTo>
                    <a:cubicBezTo>
                      <a:pt x="30350" y="10309"/>
                      <a:pt x="33294" y="8498"/>
                      <a:pt x="36140" y="6750"/>
                    </a:cubicBezTo>
                    <a:cubicBezTo>
                      <a:pt x="38825" y="5090"/>
                      <a:pt x="41368" y="3529"/>
                      <a:pt x="43821" y="3262"/>
                    </a:cubicBezTo>
                    <a:cubicBezTo>
                      <a:pt x="49754" y="2628"/>
                      <a:pt x="52260" y="2486"/>
                      <a:pt x="57265" y="2200"/>
                    </a:cubicBezTo>
                    <a:cubicBezTo>
                      <a:pt x="57952" y="2164"/>
                      <a:pt x="58693" y="2120"/>
                      <a:pt x="59504" y="2075"/>
                    </a:cubicBezTo>
                    <a:cubicBezTo>
                      <a:pt x="59845" y="2056"/>
                      <a:pt x="60175" y="2046"/>
                      <a:pt x="60495" y="2046"/>
                    </a:cubicBezTo>
                    <a:cubicBezTo>
                      <a:pt x="67825" y="2046"/>
                      <a:pt x="69619" y="6978"/>
                      <a:pt x="70406" y="9141"/>
                    </a:cubicBezTo>
                    <a:cubicBezTo>
                      <a:pt x="70459" y="9292"/>
                      <a:pt x="70513" y="9435"/>
                      <a:pt x="70558" y="9551"/>
                    </a:cubicBezTo>
                    <a:lnTo>
                      <a:pt x="70656" y="9515"/>
                    </a:lnTo>
                    <a:cubicBezTo>
                      <a:pt x="70611" y="9399"/>
                      <a:pt x="70558" y="9257"/>
                      <a:pt x="70504" y="9105"/>
                    </a:cubicBezTo>
                    <a:cubicBezTo>
                      <a:pt x="69709" y="6926"/>
                      <a:pt x="67899" y="1939"/>
                      <a:pt x="60502" y="1939"/>
                    </a:cubicBezTo>
                    <a:cubicBezTo>
                      <a:pt x="60178" y="1939"/>
                      <a:pt x="59842" y="1948"/>
                      <a:pt x="59495" y="1968"/>
                    </a:cubicBezTo>
                    <a:cubicBezTo>
                      <a:pt x="58693" y="2022"/>
                      <a:pt x="57952" y="2057"/>
                      <a:pt x="57256" y="2102"/>
                    </a:cubicBezTo>
                    <a:cubicBezTo>
                      <a:pt x="52260" y="2378"/>
                      <a:pt x="49745" y="2521"/>
                      <a:pt x="43812" y="3164"/>
                    </a:cubicBezTo>
                    <a:cubicBezTo>
                      <a:pt x="41332" y="3422"/>
                      <a:pt x="38781" y="4992"/>
                      <a:pt x="36087" y="6661"/>
                    </a:cubicBezTo>
                    <a:cubicBezTo>
                      <a:pt x="33250" y="8409"/>
                      <a:pt x="30315" y="10211"/>
                      <a:pt x="26916" y="10978"/>
                    </a:cubicBezTo>
                    <a:cubicBezTo>
                      <a:pt x="26072" y="11168"/>
                      <a:pt x="25292" y="11264"/>
                      <a:pt x="24544" y="11264"/>
                    </a:cubicBezTo>
                    <a:cubicBezTo>
                      <a:pt x="23253" y="11264"/>
                      <a:pt x="22059" y="10977"/>
                      <a:pt x="20805" y="10390"/>
                    </a:cubicBezTo>
                    <a:cubicBezTo>
                      <a:pt x="18030" y="9078"/>
                      <a:pt x="17905" y="7089"/>
                      <a:pt x="17790" y="5162"/>
                    </a:cubicBezTo>
                    <a:cubicBezTo>
                      <a:pt x="17674" y="3333"/>
                      <a:pt x="17575" y="1602"/>
                      <a:pt x="15149" y="710"/>
                    </a:cubicBezTo>
                    <a:cubicBezTo>
                      <a:pt x="14890" y="612"/>
                      <a:pt x="14596" y="523"/>
                      <a:pt x="14266" y="443"/>
                    </a:cubicBezTo>
                    <a:cubicBezTo>
                      <a:pt x="12904" y="120"/>
                      <a:pt x="11581" y="0"/>
                      <a:pt x="103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208825" y="1584650"/>
                <a:ext cx="1769725" cy="282950"/>
              </a:xfrm>
              <a:custGeom>
                <a:avLst/>
                <a:gdLst/>
                <a:ahLst/>
                <a:cxnLst/>
                <a:rect l="l" t="t" r="r" b="b"/>
                <a:pathLst>
                  <a:path w="70789" h="11318" extrusionOk="0">
                    <a:moveTo>
                      <a:pt x="10223" y="1"/>
                    </a:moveTo>
                    <a:cubicBezTo>
                      <a:pt x="8237" y="1"/>
                      <a:pt x="6437" y="302"/>
                      <a:pt x="4871" y="568"/>
                    </a:cubicBezTo>
                    <a:cubicBezTo>
                      <a:pt x="3745" y="758"/>
                      <a:pt x="2767" y="923"/>
                      <a:pt x="1977" y="923"/>
                    </a:cubicBezTo>
                    <a:cubicBezTo>
                      <a:pt x="1101" y="923"/>
                      <a:pt x="455" y="721"/>
                      <a:pt x="89" y="131"/>
                    </a:cubicBezTo>
                    <a:lnTo>
                      <a:pt x="0" y="193"/>
                    </a:lnTo>
                    <a:cubicBezTo>
                      <a:pt x="388" y="818"/>
                      <a:pt x="1062" y="1028"/>
                      <a:pt x="1970" y="1028"/>
                    </a:cubicBezTo>
                    <a:cubicBezTo>
                      <a:pt x="2773" y="1028"/>
                      <a:pt x="3758" y="863"/>
                      <a:pt x="4889" y="675"/>
                    </a:cubicBezTo>
                    <a:cubicBezTo>
                      <a:pt x="6455" y="408"/>
                      <a:pt x="8256" y="106"/>
                      <a:pt x="10240" y="106"/>
                    </a:cubicBezTo>
                    <a:cubicBezTo>
                      <a:pt x="11511" y="106"/>
                      <a:pt x="12858" y="230"/>
                      <a:pt x="14265" y="568"/>
                    </a:cubicBezTo>
                    <a:cubicBezTo>
                      <a:pt x="14595" y="648"/>
                      <a:pt x="14881" y="737"/>
                      <a:pt x="15139" y="835"/>
                    </a:cubicBezTo>
                    <a:cubicBezTo>
                      <a:pt x="17485" y="1710"/>
                      <a:pt x="17503" y="3414"/>
                      <a:pt x="17530" y="5216"/>
                    </a:cubicBezTo>
                    <a:cubicBezTo>
                      <a:pt x="17548" y="7214"/>
                      <a:pt x="17575" y="9284"/>
                      <a:pt x="20554" y="10586"/>
                    </a:cubicBezTo>
                    <a:cubicBezTo>
                      <a:pt x="21678" y="11077"/>
                      <a:pt x="22767" y="11318"/>
                      <a:pt x="23935" y="11318"/>
                    </a:cubicBezTo>
                    <a:cubicBezTo>
                      <a:pt x="24827" y="11318"/>
                      <a:pt x="25764" y="11175"/>
                      <a:pt x="26808" y="10889"/>
                    </a:cubicBezTo>
                    <a:cubicBezTo>
                      <a:pt x="29966" y="10024"/>
                      <a:pt x="32758" y="8231"/>
                      <a:pt x="35452" y="6500"/>
                    </a:cubicBezTo>
                    <a:cubicBezTo>
                      <a:pt x="38307" y="4663"/>
                      <a:pt x="41001" y="2923"/>
                      <a:pt x="43615" y="2753"/>
                    </a:cubicBezTo>
                    <a:cubicBezTo>
                      <a:pt x="47157" y="2530"/>
                      <a:pt x="49503" y="2495"/>
                      <a:pt x="51760" y="2459"/>
                    </a:cubicBezTo>
                    <a:cubicBezTo>
                      <a:pt x="53928" y="2423"/>
                      <a:pt x="56158" y="2397"/>
                      <a:pt x="59450" y="2191"/>
                    </a:cubicBezTo>
                    <a:cubicBezTo>
                      <a:pt x="59805" y="2170"/>
                      <a:pt x="60149" y="2159"/>
                      <a:pt x="60482" y="2159"/>
                    </a:cubicBezTo>
                    <a:cubicBezTo>
                      <a:pt x="67855" y="2159"/>
                      <a:pt x="69824" y="7268"/>
                      <a:pt x="70584" y="9248"/>
                    </a:cubicBezTo>
                    <a:cubicBezTo>
                      <a:pt x="70619" y="9346"/>
                      <a:pt x="70655" y="9444"/>
                      <a:pt x="70691" y="9525"/>
                    </a:cubicBezTo>
                    <a:lnTo>
                      <a:pt x="70789" y="9489"/>
                    </a:lnTo>
                    <a:cubicBezTo>
                      <a:pt x="70753" y="9409"/>
                      <a:pt x="70717" y="9310"/>
                      <a:pt x="70682" y="9212"/>
                    </a:cubicBezTo>
                    <a:cubicBezTo>
                      <a:pt x="69913" y="7214"/>
                      <a:pt x="67927" y="2053"/>
                      <a:pt x="60482" y="2053"/>
                    </a:cubicBezTo>
                    <a:cubicBezTo>
                      <a:pt x="60149" y="2053"/>
                      <a:pt x="59805" y="2063"/>
                      <a:pt x="59450" y="2084"/>
                    </a:cubicBezTo>
                    <a:cubicBezTo>
                      <a:pt x="56158" y="2290"/>
                      <a:pt x="53919" y="2325"/>
                      <a:pt x="51760" y="2352"/>
                    </a:cubicBezTo>
                    <a:cubicBezTo>
                      <a:pt x="49494" y="2388"/>
                      <a:pt x="47157" y="2423"/>
                      <a:pt x="43615" y="2655"/>
                    </a:cubicBezTo>
                    <a:cubicBezTo>
                      <a:pt x="40966" y="2825"/>
                      <a:pt x="38263" y="4564"/>
                      <a:pt x="35390" y="6411"/>
                    </a:cubicBezTo>
                    <a:cubicBezTo>
                      <a:pt x="32705" y="8142"/>
                      <a:pt x="29921" y="9926"/>
                      <a:pt x="26781" y="10791"/>
                    </a:cubicBezTo>
                    <a:cubicBezTo>
                      <a:pt x="25748" y="11075"/>
                      <a:pt x="24815" y="11218"/>
                      <a:pt x="23929" y="11218"/>
                    </a:cubicBezTo>
                    <a:cubicBezTo>
                      <a:pt x="22779" y="11218"/>
                      <a:pt x="21707" y="10977"/>
                      <a:pt x="20599" y="10488"/>
                    </a:cubicBezTo>
                    <a:cubicBezTo>
                      <a:pt x="17682" y="9212"/>
                      <a:pt x="17655" y="7178"/>
                      <a:pt x="17628" y="5216"/>
                    </a:cubicBezTo>
                    <a:cubicBezTo>
                      <a:pt x="17610" y="3378"/>
                      <a:pt x="17584" y="1638"/>
                      <a:pt x="15175" y="737"/>
                    </a:cubicBezTo>
                    <a:cubicBezTo>
                      <a:pt x="14907" y="630"/>
                      <a:pt x="14622" y="550"/>
                      <a:pt x="14292" y="470"/>
                    </a:cubicBezTo>
                    <a:cubicBezTo>
                      <a:pt x="12867" y="127"/>
                      <a:pt x="11506" y="1"/>
                      <a:pt x="102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205025" y="1590575"/>
                <a:ext cx="1773300" cy="284175"/>
              </a:xfrm>
              <a:custGeom>
                <a:avLst/>
                <a:gdLst/>
                <a:ahLst/>
                <a:cxnLst/>
                <a:rect l="l" t="t" r="r" b="b"/>
                <a:pathLst>
                  <a:path w="70932" h="11367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445" y="760"/>
                      <a:pt x="1193" y="991"/>
                      <a:pt x="2194" y="991"/>
                    </a:cubicBezTo>
                    <a:cubicBezTo>
                      <a:pt x="3002" y="991"/>
                      <a:pt x="3974" y="841"/>
                      <a:pt x="5086" y="670"/>
                    </a:cubicBezTo>
                    <a:cubicBezTo>
                      <a:pt x="6577" y="438"/>
                      <a:pt x="8282" y="175"/>
                      <a:pt x="10159" y="175"/>
                    </a:cubicBezTo>
                    <a:cubicBezTo>
                      <a:pt x="11460" y="175"/>
                      <a:pt x="12842" y="301"/>
                      <a:pt x="14292" y="652"/>
                    </a:cubicBezTo>
                    <a:cubicBezTo>
                      <a:pt x="14622" y="732"/>
                      <a:pt x="14908" y="821"/>
                      <a:pt x="15175" y="920"/>
                    </a:cubicBezTo>
                    <a:cubicBezTo>
                      <a:pt x="17504" y="1821"/>
                      <a:pt x="17450" y="3533"/>
                      <a:pt x="17379" y="5344"/>
                    </a:cubicBezTo>
                    <a:cubicBezTo>
                      <a:pt x="17307" y="7378"/>
                      <a:pt x="17236" y="9484"/>
                      <a:pt x="20358" y="10759"/>
                    </a:cubicBezTo>
                    <a:cubicBezTo>
                      <a:pt x="21358" y="11161"/>
                      <a:pt x="22339" y="11366"/>
                      <a:pt x="23374" y="11366"/>
                    </a:cubicBezTo>
                    <a:cubicBezTo>
                      <a:pt x="24391" y="11366"/>
                      <a:pt x="25470" y="11170"/>
                      <a:pt x="26683" y="10777"/>
                    </a:cubicBezTo>
                    <a:cubicBezTo>
                      <a:pt x="29618" y="9823"/>
                      <a:pt x="32250" y="8047"/>
                      <a:pt x="34802" y="6326"/>
                    </a:cubicBezTo>
                    <a:cubicBezTo>
                      <a:pt x="37817" y="4301"/>
                      <a:pt x="40654" y="2383"/>
                      <a:pt x="43428" y="2320"/>
                    </a:cubicBezTo>
                    <a:cubicBezTo>
                      <a:pt x="44272" y="2301"/>
                      <a:pt x="45043" y="2293"/>
                      <a:pt x="45758" y="2293"/>
                    </a:cubicBezTo>
                    <a:cubicBezTo>
                      <a:pt x="47699" y="2293"/>
                      <a:pt x="49236" y="2353"/>
                      <a:pt x="50735" y="2418"/>
                    </a:cubicBezTo>
                    <a:cubicBezTo>
                      <a:pt x="52079" y="2476"/>
                      <a:pt x="53385" y="2531"/>
                      <a:pt x="54893" y="2531"/>
                    </a:cubicBezTo>
                    <a:cubicBezTo>
                      <a:pt x="56197" y="2531"/>
                      <a:pt x="57652" y="2490"/>
                      <a:pt x="59415" y="2374"/>
                    </a:cubicBezTo>
                    <a:cubicBezTo>
                      <a:pt x="59796" y="2349"/>
                      <a:pt x="60164" y="2337"/>
                      <a:pt x="60520" y="2337"/>
                    </a:cubicBezTo>
                    <a:cubicBezTo>
                      <a:pt x="67929" y="2337"/>
                      <a:pt x="69980" y="7456"/>
                      <a:pt x="70780" y="9439"/>
                    </a:cubicBezTo>
                    <a:lnTo>
                      <a:pt x="70834" y="9564"/>
                    </a:lnTo>
                    <a:lnTo>
                      <a:pt x="70932" y="9528"/>
                    </a:lnTo>
                    <a:lnTo>
                      <a:pt x="70878" y="9403"/>
                    </a:lnTo>
                    <a:cubicBezTo>
                      <a:pt x="70468" y="8386"/>
                      <a:pt x="69710" y="6486"/>
                      <a:pt x="67988" y="4889"/>
                    </a:cubicBezTo>
                    <a:cubicBezTo>
                      <a:pt x="66095" y="3125"/>
                      <a:pt x="63581" y="2239"/>
                      <a:pt x="60509" y="2239"/>
                    </a:cubicBezTo>
                    <a:cubicBezTo>
                      <a:pt x="60149" y="2239"/>
                      <a:pt x="59781" y="2251"/>
                      <a:pt x="59406" y="2276"/>
                    </a:cubicBezTo>
                    <a:cubicBezTo>
                      <a:pt x="57674" y="2386"/>
                      <a:pt x="56237" y="2425"/>
                      <a:pt x="54950" y="2425"/>
                    </a:cubicBezTo>
                    <a:cubicBezTo>
                      <a:pt x="53420" y="2425"/>
                      <a:pt x="52100" y="2369"/>
                      <a:pt x="50743" y="2311"/>
                    </a:cubicBezTo>
                    <a:cubicBezTo>
                      <a:pt x="49213" y="2252"/>
                      <a:pt x="47647" y="2187"/>
                      <a:pt x="45656" y="2187"/>
                    </a:cubicBezTo>
                    <a:cubicBezTo>
                      <a:pt x="44967" y="2187"/>
                      <a:pt x="44227" y="2195"/>
                      <a:pt x="43419" y="2213"/>
                    </a:cubicBezTo>
                    <a:cubicBezTo>
                      <a:pt x="40618" y="2276"/>
                      <a:pt x="37772" y="4203"/>
                      <a:pt x="34748" y="6237"/>
                    </a:cubicBezTo>
                    <a:cubicBezTo>
                      <a:pt x="32197" y="7949"/>
                      <a:pt x="29565" y="9725"/>
                      <a:pt x="26648" y="10670"/>
                    </a:cubicBezTo>
                    <a:cubicBezTo>
                      <a:pt x="25442" y="11062"/>
                      <a:pt x="24372" y="11258"/>
                      <a:pt x="23360" y="11258"/>
                    </a:cubicBezTo>
                    <a:cubicBezTo>
                      <a:pt x="22342" y="11258"/>
                      <a:pt x="21383" y="11059"/>
                      <a:pt x="20403" y="10661"/>
                    </a:cubicBezTo>
                    <a:cubicBezTo>
                      <a:pt x="17343" y="9421"/>
                      <a:pt x="17414" y="7352"/>
                      <a:pt x="17486" y="5344"/>
                    </a:cubicBezTo>
                    <a:cubicBezTo>
                      <a:pt x="17548" y="3498"/>
                      <a:pt x="17611" y="1749"/>
                      <a:pt x="15211" y="830"/>
                    </a:cubicBezTo>
                    <a:cubicBezTo>
                      <a:pt x="14943" y="723"/>
                      <a:pt x="14649" y="634"/>
                      <a:pt x="14319" y="554"/>
                    </a:cubicBezTo>
                    <a:cubicBezTo>
                      <a:pt x="12854" y="198"/>
                      <a:pt x="11458" y="70"/>
                      <a:pt x="10145" y="70"/>
                    </a:cubicBezTo>
                    <a:cubicBezTo>
                      <a:pt x="8266" y="70"/>
                      <a:pt x="6559" y="332"/>
                      <a:pt x="5068" y="563"/>
                    </a:cubicBezTo>
                    <a:cubicBezTo>
                      <a:pt x="3963" y="736"/>
                      <a:pt x="2995" y="886"/>
                      <a:pt x="2196" y="886"/>
                    </a:cubicBezTo>
                    <a:cubicBezTo>
                      <a:pt x="1226" y="886"/>
                      <a:pt x="505" y="666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201225" y="1593025"/>
                <a:ext cx="1776875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1075" h="11563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501" y="848"/>
                      <a:pt x="1328" y="1097"/>
                      <a:pt x="2430" y="1097"/>
                    </a:cubicBezTo>
                    <a:cubicBezTo>
                      <a:pt x="3237" y="1097"/>
                      <a:pt x="4191" y="963"/>
                      <a:pt x="5273" y="813"/>
                    </a:cubicBezTo>
                    <a:cubicBezTo>
                      <a:pt x="6683" y="610"/>
                      <a:pt x="8291" y="384"/>
                      <a:pt x="10055" y="384"/>
                    </a:cubicBezTo>
                    <a:cubicBezTo>
                      <a:pt x="11396" y="384"/>
                      <a:pt x="12826" y="514"/>
                      <a:pt x="14328" y="884"/>
                    </a:cubicBezTo>
                    <a:cubicBezTo>
                      <a:pt x="14658" y="964"/>
                      <a:pt x="14944" y="1054"/>
                      <a:pt x="15202" y="1152"/>
                    </a:cubicBezTo>
                    <a:cubicBezTo>
                      <a:pt x="17531" y="2062"/>
                      <a:pt x="17388" y="3792"/>
                      <a:pt x="17236" y="5621"/>
                    </a:cubicBezTo>
                    <a:cubicBezTo>
                      <a:pt x="17067" y="7691"/>
                      <a:pt x="16888" y="9841"/>
                      <a:pt x="20162" y="11063"/>
                    </a:cubicBezTo>
                    <a:cubicBezTo>
                      <a:pt x="21055" y="11393"/>
                      <a:pt x="21929" y="11563"/>
                      <a:pt x="22839" y="11563"/>
                    </a:cubicBezTo>
                    <a:cubicBezTo>
                      <a:pt x="23972" y="11563"/>
                      <a:pt x="25176" y="11304"/>
                      <a:pt x="26550" y="10795"/>
                    </a:cubicBezTo>
                    <a:cubicBezTo>
                      <a:pt x="29280" y="9769"/>
                      <a:pt x="31778" y="8003"/>
                      <a:pt x="34195" y="6299"/>
                    </a:cubicBezTo>
                    <a:cubicBezTo>
                      <a:pt x="37311" y="4092"/>
                      <a:pt x="40253" y="2016"/>
                      <a:pt x="43141" y="2016"/>
                    </a:cubicBezTo>
                    <a:cubicBezTo>
                      <a:pt x="43171" y="2016"/>
                      <a:pt x="43202" y="2017"/>
                      <a:pt x="43232" y="2017"/>
                    </a:cubicBezTo>
                    <a:cubicBezTo>
                      <a:pt x="46248" y="2071"/>
                      <a:pt x="48398" y="2276"/>
                      <a:pt x="50298" y="2472"/>
                    </a:cubicBezTo>
                    <a:cubicBezTo>
                      <a:pt x="52150" y="2654"/>
                      <a:pt x="53824" y="2820"/>
                      <a:pt x="55970" y="2820"/>
                    </a:cubicBezTo>
                    <a:cubicBezTo>
                      <a:pt x="56978" y="2820"/>
                      <a:pt x="58088" y="2783"/>
                      <a:pt x="59370" y="2695"/>
                    </a:cubicBezTo>
                    <a:cubicBezTo>
                      <a:pt x="59755" y="2669"/>
                      <a:pt x="60131" y="2657"/>
                      <a:pt x="60499" y="2657"/>
                    </a:cubicBezTo>
                    <a:cubicBezTo>
                      <a:pt x="65508" y="2657"/>
                      <a:pt x="69032" y="5031"/>
                      <a:pt x="70977" y="9743"/>
                    </a:cubicBezTo>
                    <a:lnTo>
                      <a:pt x="71075" y="9707"/>
                    </a:lnTo>
                    <a:cubicBezTo>
                      <a:pt x="70718" y="8859"/>
                      <a:pt x="69906" y="6879"/>
                      <a:pt x="68095" y="5238"/>
                    </a:cubicBezTo>
                    <a:cubicBezTo>
                      <a:pt x="66149" y="3458"/>
                      <a:pt x="63602" y="2556"/>
                      <a:pt x="60529" y="2556"/>
                    </a:cubicBezTo>
                    <a:cubicBezTo>
                      <a:pt x="60150" y="2556"/>
                      <a:pt x="59764" y="2570"/>
                      <a:pt x="59370" y="2597"/>
                    </a:cubicBezTo>
                    <a:cubicBezTo>
                      <a:pt x="58115" y="2681"/>
                      <a:pt x="57022" y="2716"/>
                      <a:pt x="56030" y="2716"/>
                    </a:cubicBezTo>
                    <a:cubicBezTo>
                      <a:pt x="53858" y="2716"/>
                      <a:pt x="52169" y="2549"/>
                      <a:pt x="50307" y="2365"/>
                    </a:cubicBezTo>
                    <a:cubicBezTo>
                      <a:pt x="48406" y="2178"/>
                      <a:pt x="46257" y="1964"/>
                      <a:pt x="43232" y="1910"/>
                    </a:cubicBezTo>
                    <a:lnTo>
                      <a:pt x="43134" y="1910"/>
                    </a:lnTo>
                    <a:cubicBezTo>
                      <a:pt x="40217" y="1910"/>
                      <a:pt x="37255" y="3997"/>
                      <a:pt x="34133" y="6210"/>
                    </a:cubicBezTo>
                    <a:cubicBezTo>
                      <a:pt x="31724" y="7914"/>
                      <a:pt x="29235" y="9680"/>
                      <a:pt x="26514" y="10697"/>
                    </a:cubicBezTo>
                    <a:cubicBezTo>
                      <a:pt x="25153" y="11205"/>
                      <a:pt x="23967" y="11457"/>
                      <a:pt x="22846" y="11457"/>
                    </a:cubicBezTo>
                    <a:cubicBezTo>
                      <a:pt x="21939" y="11457"/>
                      <a:pt x="21076" y="11292"/>
                      <a:pt x="20198" y="10965"/>
                    </a:cubicBezTo>
                    <a:cubicBezTo>
                      <a:pt x="17004" y="9769"/>
                      <a:pt x="17174" y="7664"/>
                      <a:pt x="17343" y="5630"/>
                    </a:cubicBezTo>
                    <a:cubicBezTo>
                      <a:pt x="17495" y="3757"/>
                      <a:pt x="17647" y="1990"/>
                      <a:pt x="15238" y="1062"/>
                    </a:cubicBezTo>
                    <a:cubicBezTo>
                      <a:pt x="14979" y="955"/>
                      <a:pt x="14685" y="866"/>
                      <a:pt x="14355" y="786"/>
                    </a:cubicBezTo>
                    <a:cubicBezTo>
                      <a:pt x="12841" y="412"/>
                      <a:pt x="11404" y="281"/>
                      <a:pt x="10058" y="281"/>
                    </a:cubicBezTo>
                    <a:cubicBezTo>
                      <a:pt x="8287" y="281"/>
                      <a:pt x="6675" y="508"/>
                      <a:pt x="5255" y="706"/>
                    </a:cubicBezTo>
                    <a:cubicBezTo>
                      <a:pt x="4181" y="858"/>
                      <a:pt x="3233" y="991"/>
                      <a:pt x="2435" y="991"/>
                    </a:cubicBezTo>
                    <a:cubicBezTo>
                      <a:pt x="1365" y="991"/>
                      <a:pt x="565" y="75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197675" y="1595500"/>
                <a:ext cx="1780200" cy="294625"/>
              </a:xfrm>
              <a:custGeom>
                <a:avLst/>
                <a:gdLst/>
                <a:ahLst/>
                <a:cxnLst/>
                <a:rect l="l" t="t" r="r" b="b"/>
                <a:pathLst>
                  <a:path w="71208" h="11785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552" y="938"/>
                      <a:pt x="1458" y="1204"/>
                      <a:pt x="2664" y="1204"/>
                    </a:cubicBezTo>
                    <a:cubicBezTo>
                      <a:pt x="3466" y="1204"/>
                      <a:pt x="4400" y="1086"/>
                      <a:pt x="5451" y="955"/>
                    </a:cubicBezTo>
                    <a:cubicBezTo>
                      <a:pt x="6779" y="784"/>
                      <a:pt x="8288" y="593"/>
                      <a:pt x="9941" y="593"/>
                    </a:cubicBezTo>
                    <a:cubicBezTo>
                      <a:pt x="11319" y="593"/>
                      <a:pt x="12797" y="726"/>
                      <a:pt x="14354" y="1115"/>
                    </a:cubicBezTo>
                    <a:cubicBezTo>
                      <a:pt x="14684" y="1195"/>
                      <a:pt x="14970" y="1285"/>
                      <a:pt x="15228" y="1383"/>
                    </a:cubicBezTo>
                    <a:cubicBezTo>
                      <a:pt x="17557" y="2311"/>
                      <a:pt x="17334" y="4050"/>
                      <a:pt x="17093" y="5897"/>
                    </a:cubicBezTo>
                    <a:cubicBezTo>
                      <a:pt x="16816" y="8011"/>
                      <a:pt x="16540" y="10197"/>
                      <a:pt x="19957" y="11374"/>
                    </a:cubicBezTo>
                    <a:cubicBezTo>
                      <a:pt x="20751" y="11642"/>
                      <a:pt x="21527" y="11785"/>
                      <a:pt x="22338" y="11785"/>
                    </a:cubicBezTo>
                    <a:cubicBezTo>
                      <a:pt x="23578" y="11785"/>
                      <a:pt x="24890" y="11464"/>
                      <a:pt x="26415" y="10812"/>
                    </a:cubicBezTo>
                    <a:cubicBezTo>
                      <a:pt x="28958" y="9724"/>
                      <a:pt x="31313" y="7975"/>
                      <a:pt x="33597" y="6280"/>
                    </a:cubicBezTo>
                    <a:cubicBezTo>
                      <a:pt x="36764" y="3925"/>
                      <a:pt x="39752" y="1704"/>
                      <a:pt x="42705" y="1704"/>
                    </a:cubicBezTo>
                    <a:cubicBezTo>
                      <a:pt x="42812" y="1704"/>
                      <a:pt x="42919" y="1713"/>
                      <a:pt x="43026" y="1713"/>
                    </a:cubicBezTo>
                    <a:cubicBezTo>
                      <a:pt x="46024" y="1882"/>
                      <a:pt x="48156" y="2212"/>
                      <a:pt x="50029" y="2507"/>
                    </a:cubicBezTo>
                    <a:cubicBezTo>
                      <a:pt x="52109" y="2836"/>
                      <a:pt x="53978" y="3129"/>
                      <a:pt x="56537" y="3129"/>
                    </a:cubicBezTo>
                    <a:cubicBezTo>
                      <a:pt x="57381" y="3129"/>
                      <a:pt x="58299" y="3097"/>
                      <a:pt x="59325" y="3024"/>
                    </a:cubicBezTo>
                    <a:cubicBezTo>
                      <a:pt x="59718" y="2996"/>
                      <a:pt x="60103" y="2982"/>
                      <a:pt x="60482" y="2982"/>
                    </a:cubicBezTo>
                    <a:cubicBezTo>
                      <a:pt x="65455" y="2982"/>
                      <a:pt x="69203" y="5419"/>
                      <a:pt x="71110" y="9920"/>
                    </a:cubicBezTo>
                    <a:lnTo>
                      <a:pt x="71208" y="9876"/>
                    </a:lnTo>
                    <a:cubicBezTo>
                      <a:pt x="70450" y="8082"/>
                      <a:pt x="69397" y="6602"/>
                      <a:pt x="68086" y="5469"/>
                    </a:cubicBezTo>
                    <a:cubicBezTo>
                      <a:pt x="66089" y="3748"/>
                      <a:pt x="63548" y="2872"/>
                      <a:pt x="60524" y="2872"/>
                    </a:cubicBezTo>
                    <a:cubicBezTo>
                      <a:pt x="60129" y="2872"/>
                      <a:pt x="59727" y="2887"/>
                      <a:pt x="59316" y="2917"/>
                    </a:cubicBezTo>
                    <a:cubicBezTo>
                      <a:pt x="58290" y="2990"/>
                      <a:pt x="57372" y="3022"/>
                      <a:pt x="56530" y="3022"/>
                    </a:cubicBezTo>
                    <a:cubicBezTo>
                      <a:pt x="53979" y="3022"/>
                      <a:pt x="52119" y="2731"/>
                      <a:pt x="50047" y="2409"/>
                    </a:cubicBezTo>
                    <a:cubicBezTo>
                      <a:pt x="48165" y="2114"/>
                      <a:pt x="46033" y="1775"/>
                      <a:pt x="43035" y="1606"/>
                    </a:cubicBezTo>
                    <a:cubicBezTo>
                      <a:pt x="42928" y="1600"/>
                      <a:pt x="42820" y="1597"/>
                      <a:pt x="42713" y="1597"/>
                    </a:cubicBezTo>
                    <a:cubicBezTo>
                      <a:pt x="39723" y="1597"/>
                      <a:pt x="36712" y="3832"/>
                      <a:pt x="33534" y="6191"/>
                    </a:cubicBezTo>
                    <a:cubicBezTo>
                      <a:pt x="31260" y="7886"/>
                      <a:pt x="28904" y="9635"/>
                      <a:pt x="26380" y="10714"/>
                    </a:cubicBezTo>
                    <a:cubicBezTo>
                      <a:pt x="24865" y="11361"/>
                      <a:pt x="23568" y="11676"/>
                      <a:pt x="22344" y="11676"/>
                    </a:cubicBezTo>
                    <a:cubicBezTo>
                      <a:pt x="21543" y="11676"/>
                      <a:pt x="20772" y="11541"/>
                      <a:pt x="19992" y="11276"/>
                    </a:cubicBezTo>
                    <a:cubicBezTo>
                      <a:pt x="16656" y="10125"/>
                      <a:pt x="16932" y="7984"/>
                      <a:pt x="17200" y="5915"/>
                    </a:cubicBezTo>
                    <a:cubicBezTo>
                      <a:pt x="17441" y="4023"/>
                      <a:pt x="17673" y="2239"/>
                      <a:pt x="15264" y="1294"/>
                    </a:cubicBezTo>
                    <a:cubicBezTo>
                      <a:pt x="14996" y="1187"/>
                      <a:pt x="14711" y="1097"/>
                      <a:pt x="14372" y="1008"/>
                    </a:cubicBezTo>
                    <a:cubicBezTo>
                      <a:pt x="12811" y="619"/>
                      <a:pt x="11328" y="486"/>
                      <a:pt x="9946" y="486"/>
                    </a:cubicBezTo>
                    <a:cubicBezTo>
                      <a:pt x="8287" y="486"/>
                      <a:pt x="6771" y="677"/>
                      <a:pt x="5433" y="848"/>
                    </a:cubicBezTo>
                    <a:cubicBezTo>
                      <a:pt x="4385" y="981"/>
                      <a:pt x="3454" y="1100"/>
                      <a:pt x="2658" y="1100"/>
                    </a:cubicBezTo>
                    <a:cubicBezTo>
                      <a:pt x="1490" y="1100"/>
                      <a:pt x="615" y="844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193875" y="1597950"/>
                <a:ext cx="1783775" cy="300425"/>
              </a:xfrm>
              <a:custGeom>
                <a:avLst/>
                <a:gdLst/>
                <a:ahLst/>
                <a:cxnLst/>
                <a:rect l="l" t="t" r="r" b="b"/>
                <a:pathLst>
                  <a:path w="71351" h="12017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19" y="1040"/>
                      <a:pt x="1609" y="1323"/>
                      <a:pt x="2921" y="1323"/>
                    </a:cubicBezTo>
                    <a:cubicBezTo>
                      <a:pt x="3711" y="1323"/>
                      <a:pt x="4618" y="1220"/>
                      <a:pt x="5630" y="1106"/>
                    </a:cubicBezTo>
                    <a:cubicBezTo>
                      <a:pt x="6885" y="962"/>
                      <a:pt x="8302" y="800"/>
                      <a:pt x="9849" y="800"/>
                    </a:cubicBezTo>
                    <a:cubicBezTo>
                      <a:pt x="11259" y="800"/>
                      <a:pt x="12778" y="934"/>
                      <a:pt x="14381" y="1338"/>
                    </a:cubicBezTo>
                    <a:cubicBezTo>
                      <a:pt x="14711" y="1419"/>
                      <a:pt x="14997" y="1517"/>
                      <a:pt x="15255" y="1615"/>
                    </a:cubicBezTo>
                    <a:cubicBezTo>
                      <a:pt x="17584" y="2552"/>
                      <a:pt x="17281" y="4318"/>
                      <a:pt x="16959" y="6191"/>
                    </a:cubicBezTo>
                    <a:cubicBezTo>
                      <a:pt x="16585" y="8332"/>
                      <a:pt x="16201" y="10554"/>
                      <a:pt x="19770" y="11678"/>
                    </a:cubicBezTo>
                    <a:cubicBezTo>
                      <a:pt x="20465" y="11901"/>
                      <a:pt x="21161" y="12017"/>
                      <a:pt x="21884" y="12017"/>
                    </a:cubicBezTo>
                    <a:cubicBezTo>
                      <a:pt x="23213" y="12017"/>
                      <a:pt x="24623" y="11624"/>
                      <a:pt x="26291" y="10830"/>
                    </a:cubicBezTo>
                    <a:cubicBezTo>
                      <a:pt x="28655" y="9697"/>
                      <a:pt x="30885" y="7949"/>
                      <a:pt x="33044" y="6263"/>
                    </a:cubicBezTo>
                    <a:cubicBezTo>
                      <a:pt x="36251" y="3764"/>
                      <a:pt x="39291" y="1386"/>
                      <a:pt x="42314" y="1386"/>
                    </a:cubicBezTo>
                    <a:cubicBezTo>
                      <a:pt x="42486" y="1386"/>
                      <a:pt x="42658" y="1394"/>
                      <a:pt x="42830" y="1410"/>
                    </a:cubicBezTo>
                    <a:cubicBezTo>
                      <a:pt x="45846" y="1695"/>
                      <a:pt x="47969" y="2150"/>
                      <a:pt x="49842" y="2552"/>
                    </a:cubicBezTo>
                    <a:cubicBezTo>
                      <a:pt x="52061" y="3018"/>
                      <a:pt x="54034" y="3440"/>
                      <a:pt x="56859" y="3440"/>
                    </a:cubicBezTo>
                    <a:cubicBezTo>
                      <a:pt x="57601" y="3440"/>
                      <a:pt x="58402" y="3410"/>
                      <a:pt x="59281" y="3346"/>
                    </a:cubicBezTo>
                    <a:cubicBezTo>
                      <a:pt x="59713" y="3313"/>
                      <a:pt x="60130" y="3297"/>
                      <a:pt x="60533" y="3297"/>
                    </a:cubicBezTo>
                    <a:cubicBezTo>
                      <a:pt x="67533" y="3297"/>
                      <a:pt x="70342" y="7990"/>
                      <a:pt x="71253" y="10099"/>
                    </a:cubicBezTo>
                    <a:lnTo>
                      <a:pt x="71351" y="10054"/>
                    </a:lnTo>
                    <a:cubicBezTo>
                      <a:pt x="70431" y="7928"/>
                      <a:pt x="67596" y="3191"/>
                      <a:pt x="60526" y="3191"/>
                    </a:cubicBezTo>
                    <a:cubicBezTo>
                      <a:pt x="60122" y="3191"/>
                      <a:pt x="59704" y="3206"/>
                      <a:pt x="59272" y="3238"/>
                    </a:cubicBezTo>
                    <a:cubicBezTo>
                      <a:pt x="58388" y="3304"/>
                      <a:pt x="57584" y="3333"/>
                      <a:pt x="56839" y="3333"/>
                    </a:cubicBezTo>
                    <a:cubicBezTo>
                      <a:pt x="54034" y="3333"/>
                      <a:pt x="52068" y="2917"/>
                      <a:pt x="49869" y="2445"/>
                    </a:cubicBezTo>
                    <a:cubicBezTo>
                      <a:pt x="47987" y="2043"/>
                      <a:pt x="45864" y="1588"/>
                      <a:pt x="42839" y="1312"/>
                    </a:cubicBezTo>
                    <a:cubicBezTo>
                      <a:pt x="42661" y="1295"/>
                      <a:pt x="42483" y="1287"/>
                      <a:pt x="42304" y="1287"/>
                    </a:cubicBezTo>
                    <a:cubicBezTo>
                      <a:pt x="39254" y="1287"/>
                      <a:pt x="36201" y="3671"/>
                      <a:pt x="32982" y="6182"/>
                    </a:cubicBezTo>
                    <a:cubicBezTo>
                      <a:pt x="30832" y="7868"/>
                      <a:pt x="28601" y="9608"/>
                      <a:pt x="26246" y="10732"/>
                    </a:cubicBezTo>
                    <a:cubicBezTo>
                      <a:pt x="24594" y="11526"/>
                      <a:pt x="23202" y="11910"/>
                      <a:pt x="21886" y="11910"/>
                    </a:cubicBezTo>
                    <a:cubicBezTo>
                      <a:pt x="21177" y="11910"/>
                      <a:pt x="20490" y="11798"/>
                      <a:pt x="19796" y="11580"/>
                    </a:cubicBezTo>
                    <a:cubicBezTo>
                      <a:pt x="16317" y="10482"/>
                      <a:pt x="16692" y="8306"/>
                      <a:pt x="17058" y="6209"/>
                    </a:cubicBezTo>
                    <a:cubicBezTo>
                      <a:pt x="17379" y="4380"/>
                      <a:pt x="17709" y="2489"/>
                      <a:pt x="15300" y="1517"/>
                    </a:cubicBezTo>
                    <a:cubicBezTo>
                      <a:pt x="15032" y="1419"/>
                      <a:pt x="14747" y="1320"/>
                      <a:pt x="14408" y="1240"/>
                    </a:cubicBezTo>
                    <a:cubicBezTo>
                      <a:pt x="12789" y="830"/>
                      <a:pt x="11258" y="694"/>
                      <a:pt x="9836" y="694"/>
                    </a:cubicBezTo>
                    <a:cubicBezTo>
                      <a:pt x="8289" y="694"/>
                      <a:pt x="6872" y="855"/>
                      <a:pt x="5612" y="999"/>
                    </a:cubicBezTo>
                    <a:cubicBezTo>
                      <a:pt x="4608" y="1114"/>
                      <a:pt x="3709" y="1216"/>
                      <a:pt x="2928" y="1216"/>
                    </a:cubicBezTo>
                    <a:cubicBezTo>
                      <a:pt x="1647" y="1216"/>
                      <a:pt x="683" y="942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190075" y="1600400"/>
                <a:ext cx="1787375" cy="306450"/>
              </a:xfrm>
              <a:custGeom>
                <a:avLst/>
                <a:gdLst/>
                <a:ahLst/>
                <a:cxnLst/>
                <a:rect l="l" t="t" r="r" b="b"/>
                <a:pathLst>
                  <a:path w="71495" h="12258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85" y="1143"/>
                      <a:pt x="1763" y="1442"/>
                      <a:pt x="3191" y="1442"/>
                    </a:cubicBezTo>
                    <a:cubicBezTo>
                      <a:pt x="3961" y="1442"/>
                      <a:pt x="4833" y="1355"/>
                      <a:pt x="5800" y="1258"/>
                    </a:cubicBezTo>
                    <a:cubicBezTo>
                      <a:pt x="6972" y="1139"/>
                      <a:pt x="8287" y="1006"/>
                      <a:pt x="9718" y="1006"/>
                    </a:cubicBezTo>
                    <a:cubicBezTo>
                      <a:pt x="11173" y="1006"/>
                      <a:pt x="12749" y="1143"/>
                      <a:pt x="14417" y="1570"/>
                    </a:cubicBezTo>
                    <a:cubicBezTo>
                      <a:pt x="14738" y="1651"/>
                      <a:pt x="15033" y="1749"/>
                      <a:pt x="15292" y="1847"/>
                    </a:cubicBezTo>
                    <a:cubicBezTo>
                      <a:pt x="17620" y="2801"/>
                      <a:pt x="17236" y="4586"/>
                      <a:pt x="16826" y="6486"/>
                    </a:cubicBezTo>
                    <a:cubicBezTo>
                      <a:pt x="16353" y="8663"/>
                      <a:pt x="15862" y="10920"/>
                      <a:pt x="19574" y="11990"/>
                    </a:cubicBezTo>
                    <a:cubicBezTo>
                      <a:pt x="20198" y="12169"/>
                      <a:pt x="20814" y="12258"/>
                      <a:pt x="21456" y="12258"/>
                    </a:cubicBezTo>
                    <a:cubicBezTo>
                      <a:pt x="22874" y="12258"/>
                      <a:pt x="24373" y="11803"/>
                      <a:pt x="26166" y="10848"/>
                    </a:cubicBezTo>
                    <a:cubicBezTo>
                      <a:pt x="28379" y="9671"/>
                      <a:pt x="30484" y="7940"/>
                      <a:pt x="32518" y="6263"/>
                    </a:cubicBezTo>
                    <a:cubicBezTo>
                      <a:pt x="35764" y="3597"/>
                      <a:pt x="38833" y="1069"/>
                      <a:pt x="41925" y="1069"/>
                    </a:cubicBezTo>
                    <a:cubicBezTo>
                      <a:pt x="42164" y="1069"/>
                      <a:pt x="42404" y="1084"/>
                      <a:pt x="42643" y="1115"/>
                    </a:cubicBezTo>
                    <a:cubicBezTo>
                      <a:pt x="45686" y="1508"/>
                      <a:pt x="47818" y="2079"/>
                      <a:pt x="49700" y="2587"/>
                    </a:cubicBezTo>
                    <a:cubicBezTo>
                      <a:pt x="52075" y="3230"/>
                      <a:pt x="54040" y="3761"/>
                      <a:pt x="56982" y="3761"/>
                    </a:cubicBezTo>
                    <a:cubicBezTo>
                      <a:pt x="57676" y="3761"/>
                      <a:pt x="58424" y="3732"/>
                      <a:pt x="59246" y="3667"/>
                    </a:cubicBezTo>
                    <a:cubicBezTo>
                      <a:pt x="59688" y="3632"/>
                      <a:pt x="60116" y="3615"/>
                      <a:pt x="60530" y="3615"/>
                    </a:cubicBezTo>
                    <a:cubicBezTo>
                      <a:pt x="68064" y="3615"/>
                      <a:pt x="70889" y="9119"/>
                      <a:pt x="71396" y="10277"/>
                    </a:cubicBezTo>
                    <a:lnTo>
                      <a:pt x="71494" y="10233"/>
                    </a:lnTo>
                    <a:cubicBezTo>
                      <a:pt x="70978" y="9065"/>
                      <a:pt x="68127" y="3509"/>
                      <a:pt x="60522" y="3509"/>
                    </a:cubicBezTo>
                    <a:cubicBezTo>
                      <a:pt x="60107" y="3509"/>
                      <a:pt x="59679" y="3525"/>
                      <a:pt x="59237" y="3560"/>
                    </a:cubicBezTo>
                    <a:cubicBezTo>
                      <a:pt x="58418" y="3625"/>
                      <a:pt x="57672" y="3654"/>
                      <a:pt x="56980" y="3654"/>
                    </a:cubicBezTo>
                    <a:cubicBezTo>
                      <a:pt x="54052" y="3654"/>
                      <a:pt x="52094" y="3124"/>
                      <a:pt x="49727" y="2489"/>
                    </a:cubicBezTo>
                    <a:cubicBezTo>
                      <a:pt x="47844" y="1981"/>
                      <a:pt x="45703" y="1401"/>
                      <a:pt x="42652" y="1008"/>
                    </a:cubicBezTo>
                    <a:cubicBezTo>
                      <a:pt x="42411" y="977"/>
                      <a:pt x="42169" y="962"/>
                      <a:pt x="41928" y="962"/>
                    </a:cubicBezTo>
                    <a:cubicBezTo>
                      <a:pt x="38804" y="962"/>
                      <a:pt x="35710" y="3499"/>
                      <a:pt x="32456" y="6183"/>
                    </a:cubicBezTo>
                    <a:cubicBezTo>
                      <a:pt x="30422" y="7851"/>
                      <a:pt x="28316" y="9581"/>
                      <a:pt x="26113" y="10750"/>
                    </a:cubicBezTo>
                    <a:cubicBezTo>
                      <a:pt x="24333" y="11702"/>
                      <a:pt x="22853" y="12157"/>
                      <a:pt x="21447" y="12157"/>
                    </a:cubicBezTo>
                    <a:cubicBezTo>
                      <a:pt x="20823" y="12157"/>
                      <a:pt x="20214" y="12067"/>
                      <a:pt x="19600" y="11892"/>
                    </a:cubicBezTo>
                    <a:cubicBezTo>
                      <a:pt x="15987" y="10848"/>
                      <a:pt x="16460" y="8645"/>
                      <a:pt x="16924" y="6504"/>
                    </a:cubicBezTo>
                    <a:cubicBezTo>
                      <a:pt x="17326" y="4657"/>
                      <a:pt x="17745" y="2739"/>
                      <a:pt x="15336" y="1749"/>
                    </a:cubicBezTo>
                    <a:cubicBezTo>
                      <a:pt x="15068" y="1651"/>
                      <a:pt x="14774" y="1553"/>
                      <a:pt x="14444" y="1463"/>
                    </a:cubicBezTo>
                    <a:cubicBezTo>
                      <a:pt x="12767" y="1036"/>
                      <a:pt x="11184" y="899"/>
                      <a:pt x="9724" y="899"/>
                    </a:cubicBezTo>
                    <a:cubicBezTo>
                      <a:pt x="8287" y="899"/>
                      <a:pt x="6967" y="1032"/>
                      <a:pt x="5791" y="1151"/>
                    </a:cubicBezTo>
                    <a:cubicBezTo>
                      <a:pt x="4824" y="1249"/>
                      <a:pt x="3953" y="1337"/>
                      <a:pt x="3186" y="1337"/>
                    </a:cubicBezTo>
                    <a:cubicBezTo>
                      <a:pt x="1795" y="1337"/>
                      <a:pt x="746" y="1047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186525" y="1602850"/>
                <a:ext cx="179070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71628" h="12517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750" y="1254"/>
                      <a:pt x="1915" y="1566"/>
                      <a:pt x="3452" y="1566"/>
                    </a:cubicBezTo>
                    <a:cubicBezTo>
                      <a:pt x="4201" y="1566"/>
                      <a:pt x="5039" y="1492"/>
                      <a:pt x="5959" y="1410"/>
                    </a:cubicBezTo>
                    <a:cubicBezTo>
                      <a:pt x="7046" y="1314"/>
                      <a:pt x="8255" y="1209"/>
                      <a:pt x="9567" y="1209"/>
                    </a:cubicBezTo>
                    <a:cubicBezTo>
                      <a:pt x="11066" y="1209"/>
                      <a:pt x="12698" y="1346"/>
                      <a:pt x="14434" y="1794"/>
                    </a:cubicBezTo>
                    <a:cubicBezTo>
                      <a:pt x="14764" y="1883"/>
                      <a:pt x="15059" y="1972"/>
                      <a:pt x="15318" y="2079"/>
                    </a:cubicBezTo>
                    <a:cubicBezTo>
                      <a:pt x="17646" y="3051"/>
                      <a:pt x="17182" y="4862"/>
                      <a:pt x="16682" y="6780"/>
                    </a:cubicBezTo>
                    <a:cubicBezTo>
                      <a:pt x="16112" y="9002"/>
                      <a:pt x="15514" y="11294"/>
                      <a:pt x="19368" y="12302"/>
                    </a:cubicBezTo>
                    <a:cubicBezTo>
                      <a:pt x="19921" y="12445"/>
                      <a:pt x="20474" y="12517"/>
                      <a:pt x="21036" y="12517"/>
                    </a:cubicBezTo>
                    <a:cubicBezTo>
                      <a:pt x="22544" y="12517"/>
                      <a:pt x="24123" y="11990"/>
                      <a:pt x="26032" y="10866"/>
                    </a:cubicBezTo>
                    <a:cubicBezTo>
                      <a:pt x="28092" y="9653"/>
                      <a:pt x="30091" y="7931"/>
                      <a:pt x="32009" y="6263"/>
                    </a:cubicBezTo>
                    <a:cubicBezTo>
                      <a:pt x="35290" y="3431"/>
                      <a:pt x="38407" y="740"/>
                      <a:pt x="41558" y="740"/>
                    </a:cubicBezTo>
                    <a:cubicBezTo>
                      <a:pt x="41851" y="740"/>
                      <a:pt x="42144" y="764"/>
                      <a:pt x="42438" y="812"/>
                    </a:cubicBezTo>
                    <a:cubicBezTo>
                      <a:pt x="45524" y="1321"/>
                      <a:pt x="47674" y="2017"/>
                      <a:pt x="49565" y="2632"/>
                    </a:cubicBezTo>
                    <a:cubicBezTo>
                      <a:pt x="52002" y="3422"/>
                      <a:pt x="54018" y="4078"/>
                      <a:pt x="57109" y="4078"/>
                    </a:cubicBezTo>
                    <a:cubicBezTo>
                      <a:pt x="57752" y="4078"/>
                      <a:pt x="58441" y="4050"/>
                      <a:pt x="59191" y="3988"/>
                    </a:cubicBezTo>
                    <a:cubicBezTo>
                      <a:pt x="59636" y="3952"/>
                      <a:pt x="60068" y="3934"/>
                      <a:pt x="60488" y="3934"/>
                    </a:cubicBezTo>
                    <a:cubicBezTo>
                      <a:pt x="66852" y="3934"/>
                      <a:pt x="70399" y="7937"/>
                      <a:pt x="71529" y="10456"/>
                    </a:cubicBezTo>
                    <a:lnTo>
                      <a:pt x="71627" y="10411"/>
                    </a:lnTo>
                    <a:cubicBezTo>
                      <a:pt x="70489" y="7876"/>
                      <a:pt x="66911" y="3826"/>
                      <a:pt x="60494" y="3826"/>
                    </a:cubicBezTo>
                    <a:cubicBezTo>
                      <a:pt x="60069" y="3826"/>
                      <a:pt x="59632" y="3844"/>
                      <a:pt x="59182" y="3881"/>
                    </a:cubicBezTo>
                    <a:cubicBezTo>
                      <a:pt x="58430" y="3943"/>
                      <a:pt x="57738" y="3972"/>
                      <a:pt x="57094" y="3972"/>
                    </a:cubicBezTo>
                    <a:cubicBezTo>
                      <a:pt x="54026" y="3972"/>
                      <a:pt x="52027" y="3323"/>
                      <a:pt x="49601" y="2534"/>
                    </a:cubicBezTo>
                    <a:cubicBezTo>
                      <a:pt x="47701" y="1918"/>
                      <a:pt x="45551" y="1214"/>
                      <a:pt x="42455" y="705"/>
                    </a:cubicBezTo>
                    <a:cubicBezTo>
                      <a:pt x="42155" y="655"/>
                      <a:pt x="41855" y="632"/>
                      <a:pt x="41555" y="632"/>
                    </a:cubicBezTo>
                    <a:cubicBezTo>
                      <a:pt x="38363" y="632"/>
                      <a:pt x="35233" y="3336"/>
                      <a:pt x="31946" y="6183"/>
                    </a:cubicBezTo>
                    <a:cubicBezTo>
                      <a:pt x="30019" y="7842"/>
                      <a:pt x="28030" y="9564"/>
                      <a:pt x="25978" y="10777"/>
                    </a:cubicBezTo>
                    <a:cubicBezTo>
                      <a:pt x="24088" y="11888"/>
                      <a:pt x="22529" y="12412"/>
                      <a:pt x="21043" y="12412"/>
                    </a:cubicBezTo>
                    <a:cubicBezTo>
                      <a:pt x="20488" y="12412"/>
                      <a:pt x="19943" y="12339"/>
                      <a:pt x="19394" y="12195"/>
                    </a:cubicBezTo>
                    <a:cubicBezTo>
                      <a:pt x="15648" y="11214"/>
                      <a:pt x="16227" y="8975"/>
                      <a:pt x="16781" y="6807"/>
                    </a:cubicBezTo>
                    <a:cubicBezTo>
                      <a:pt x="17271" y="4934"/>
                      <a:pt x="17771" y="2989"/>
                      <a:pt x="15353" y="1981"/>
                    </a:cubicBezTo>
                    <a:cubicBezTo>
                      <a:pt x="15095" y="1874"/>
                      <a:pt x="14791" y="1776"/>
                      <a:pt x="14461" y="1695"/>
                    </a:cubicBezTo>
                    <a:cubicBezTo>
                      <a:pt x="12724" y="1246"/>
                      <a:pt x="11092" y="1107"/>
                      <a:pt x="9593" y="1107"/>
                    </a:cubicBezTo>
                    <a:cubicBezTo>
                      <a:pt x="8268" y="1107"/>
                      <a:pt x="7047" y="1216"/>
                      <a:pt x="5950" y="1312"/>
                    </a:cubicBezTo>
                    <a:cubicBezTo>
                      <a:pt x="5038" y="1391"/>
                      <a:pt x="4208" y="1463"/>
                      <a:pt x="3467" y="1463"/>
                    </a:cubicBezTo>
                    <a:cubicBezTo>
                      <a:pt x="1956" y="1463"/>
                      <a:pt x="814" y="1162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182725" y="1605300"/>
                <a:ext cx="1794275" cy="319400"/>
              </a:xfrm>
              <a:custGeom>
                <a:avLst/>
                <a:gdLst/>
                <a:ahLst/>
                <a:cxnLst/>
                <a:rect l="l" t="t" r="r" b="b"/>
                <a:pathLst>
                  <a:path w="71771" h="12776" extrusionOk="0">
                    <a:moveTo>
                      <a:pt x="90" y="1"/>
                    </a:moveTo>
                    <a:lnTo>
                      <a:pt x="0" y="54"/>
                    </a:lnTo>
                    <a:cubicBezTo>
                      <a:pt x="829" y="1374"/>
                      <a:pt x="2087" y="1699"/>
                      <a:pt x="3748" y="1699"/>
                    </a:cubicBezTo>
                    <a:cubicBezTo>
                      <a:pt x="4467" y="1699"/>
                      <a:pt x="5261" y="1638"/>
                      <a:pt x="6129" y="1571"/>
                    </a:cubicBezTo>
                    <a:cubicBezTo>
                      <a:pt x="7128" y="1497"/>
                      <a:pt x="8232" y="1414"/>
                      <a:pt x="9425" y="1414"/>
                    </a:cubicBezTo>
                    <a:cubicBezTo>
                      <a:pt x="10970" y="1414"/>
                      <a:pt x="12663" y="1552"/>
                      <a:pt x="14470" y="2026"/>
                    </a:cubicBezTo>
                    <a:cubicBezTo>
                      <a:pt x="14792" y="2106"/>
                      <a:pt x="15095" y="2204"/>
                      <a:pt x="15345" y="2311"/>
                    </a:cubicBezTo>
                    <a:cubicBezTo>
                      <a:pt x="17682" y="3301"/>
                      <a:pt x="17138" y="5139"/>
                      <a:pt x="16549" y="7093"/>
                    </a:cubicBezTo>
                    <a:cubicBezTo>
                      <a:pt x="16148" y="8449"/>
                      <a:pt x="15728" y="9849"/>
                      <a:pt x="16362" y="10947"/>
                    </a:cubicBezTo>
                    <a:cubicBezTo>
                      <a:pt x="16808" y="11723"/>
                      <a:pt x="17727" y="12267"/>
                      <a:pt x="19172" y="12606"/>
                    </a:cubicBezTo>
                    <a:cubicBezTo>
                      <a:pt x="19654" y="12722"/>
                      <a:pt x="20135" y="12775"/>
                      <a:pt x="20626" y="12775"/>
                    </a:cubicBezTo>
                    <a:cubicBezTo>
                      <a:pt x="22232" y="12775"/>
                      <a:pt x="23909" y="12169"/>
                      <a:pt x="25907" y="10884"/>
                    </a:cubicBezTo>
                    <a:cubicBezTo>
                      <a:pt x="27834" y="9635"/>
                      <a:pt x="29716" y="7922"/>
                      <a:pt x="31536" y="6272"/>
                    </a:cubicBezTo>
                    <a:cubicBezTo>
                      <a:pt x="34848" y="3267"/>
                      <a:pt x="37985" y="407"/>
                      <a:pt x="41203" y="407"/>
                    </a:cubicBezTo>
                    <a:cubicBezTo>
                      <a:pt x="41548" y="407"/>
                      <a:pt x="41894" y="440"/>
                      <a:pt x="42242" y="509"/>
                    </a:cubicBezTo>
                    <a:cubicBezTo>
                      <a:pt x="45382" y="1134"/>
                      <a:pt x="47541" y="1954"/>
                      <a:pt x="49450" y="2677"/>
                    </a:cubicBezTo>
                    <a:cubicBezTo>
                      <a:pt x="51940" y="3622"/>
                      <a:pt x="53989" y="4397"/>
                      <a:pt x="57198" y="4397"/>
                    </a:cubicBezTo>
                    <a:cubicBezTo>
                      <a:pt x="57805" y="4397"/>
                      <a:pt x="58454" y="4369"/>
                      <a:pt x="59156" y="4309"/>
                    </a:cubicBezTo>
                    <a:cubicBezTo>
                      <a:pt x="59624" y="4270"/>
                      <a:pt x="60085" y="4250"/>
                      <a:pt x="60538" y="4250"/>
                    </a:cubicBezTo>
                    <a:cubicBezTo>
                      <a:pt x="63342" y="4250"/>
                      <a:pt x="65857" y="5009"/>
                      <a:pt x="68015" y="6522"/>
                    </a:cubicBezTo>
                    <a:cubicBezTo>
                      <a:pt x="69941" y="7860"/>
                      <a:pt x="71190" y="9573"/>
                      <a:pt x="71672" y="10634"/>
                    </a:cubicBezTo>
                    <a:lnTo>
                      <a:pt x="71770" y="10590"/>
                    </a:lnTo>
                    <a:cubicBezTo>
                      <a:pt x="71280" y="9519"/>
                      <a:pt x="70022" y="7789"/>
                      <a:pt x="68077" y="6433"/>
                    </a:cubicBezTo>
                    <a:cubicBezTo>
                      <a:pt x="65893" y="4910"/>
                      <a:pt x="63358" y="4143"/>
                      <a:pt x="60529" y="4143"/>
                    </a:cubicBezTo>
                    <a:cubicBezTo>
                      <a:pt x="60076" y="4143"/>
                      <a:pt x="59615" y="4163"/>
                      <a:pt x="59147" y="4202"/>
                    </a:cubicBezTo>
                    <a:cubicBezTo>
                      <a:pt x="58436" y="4264"/>
                      <a:pt x="57779" y="4293"/>
                      <a:pt x="57165" y="4293"/>
                    </a:cubicBezTo>
                    <a:cubicBezTo>
                      <a:pt x="53990" y="4293"/>
                      <a:pt x="51961" y="3521"/>
                      <a:pt x="49494" y="2579"/>
                    </a:cubicBezTo>
                    <a:cubicBezTo>
                      <a:pt x="47576" y="1856"/>
                      <a:pt x="45409" y="1035"/>
                      <a:pt x="42259" y="402"/>
                    </a:cubicBezTo>
                    <a:cubicBezTo>
                      <a:pt x="41906" y="332"/>
                      <a:pt x="41553" y="298"/>
                      <a:pt x="41202" y="298"/>
                    </a:cubicBezTo>
                    <a:cubicBezTo>
                      <a:pt x="37949" y="298"/>
                      <a:pt x="34790" y="3172"/>
                      <a:pt x="31465" y="6192"/>
                    </a:cubicBezTo>
                    <a:cubicBezTo>
                      <a:pt x="29654" y="7842"/>
                      <a:pt x="27772" y="9555"/>
                      <a:pt x="25845" y="10795"/>
                    </a:cubicBezTo>
                    <a:cubicBezTo>
                      <a:pt x="23867" y="12068"/>
                      <a:pt x="22199" y="12674"/>
                      <a:pt x="20620" y="12674"/>
                    </a:cubicBezTo>
                    <a:cubicBezTo>
                      <a:pt x="20140" y="12674"/>
                      <a:pt x="19668" y="12618"/>
                      <a:pt x="19199" y="12508"/>
                    </a:cubicBezTo>
                    <a:cubicBezTo>
                      <a:pt x="17780" y="12169"/>
                      <a:pt x="16879" y="11642"/>
                      <a:pt x="16451" y="10902"/>
                    </a:cubicBezTo>
                    <a:cubicBezTo>
                      <a:pt x="15835" y="9840"/>
                      <a:pt x="16255" y="8458"/>
                      <a:pt x="16656" y="7119"/>
                    </a:cubicBezTo>
                    <a:cubicBezTo>
                      <a:pt x="17227" y="5210"/>
                      <a:pt x="17816" y="3239"/>
                      <a:pt x="15389" y="2213"/>
                    </a:cubicBezTo>
                    <a:cubicBezTo>
                      <a:pt x="15131" y="2106"/>
                      <a:pt x="14827" y="2008"/>
                      <a:pt x="14497" y="1919"/>
                    </a:cubicBezTo>
                    <a:cubicBezTo>
                      <a:pt x="12690" y="1448"/>
                      <a:pt x="10999" y="1309"/>
                      <a:pt x="9455" y="1309"/>
                    </a:cubicBezTo>
                    <a:cubicBezTo>
                      <a:pt x="8248" y="1309"/>
                      <a:pt x="7131" y="1394"/>
                      <a:pt x="6120" y="1473"/>
                    </a:cubicBezTo>
                    <a:cubicBezTo>
                      <a:pt x="5262" y="1537"/>
                      <a:pt x="4477" y="1596"/>
                      <a:pt x="3767" y="1596"/>
                    </a:cubicBezTo>
                    <a:cubicBezTo>
                      <a:pt x="2129" y="1596"/>
                      <a:pt x="892" y="128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178925" y="1606950"/>
                <a:ext cx="1797625" cy="327125"/>
              </a:xfrm>
              <a:custGeom>
                <a:avLst/>
                <a:gdLst/>
                <a:ahLst/>
                <a:cxnLst/>
                <a:rect l="l" t="t" r="r" b="b"/>
                <a:pathLst>
                  <a:path w="71905" h="13085" extrusionOk="0">
                    <a:moveTo>
                      <a:pt x="40857" y="0"/>
                    </a:moveTo>
                    <a:cubicBezTo>
                      <a:pt x="37538" y="0"/>
                      <a:pt x="34360" y="3036"/>
                      <a:pt x="31019" y="6242"/>
                    </a:cubicBezTo>
                    <a:cubicBezTo>
                      <a:pt x="29298" y="7883"/>
                      <a:pt x="27522" y="9578"/>
                      <a:pt x="25720" y="10845"/>
                    </a:cubicBezTo>
                    <a:cubicBezTo>
                      <a:pt x="23655" y="12292"/>
                      <a:pt x="21923" y="12978"/>
                      <a:pt x="20264" y="12978"/>
                    </a:cubicBezTo>
                    <a:cubicBezTo>
                      <a:pt x="19837" y="12978"/>
                      <a:pt x="19415" y="12933"/>
                      <a:pt x="18994" y="12843"/>
                    </a:cubicBezTo>
                    <a:cubicBezTo>
                      <a:pt x="17531" y="12531"/>
                      <a:pt x="16612" y="12022"/>
                      <a:pt x="16192" y="11273"/>
                    </a:cubicBezTo>
                    <a:cubicBezTo>
                      <a:pt x="15586" y="10220"/>
                      <a:pt x="16059" y="8829"/>
                      <a:pt x="16523" y="7473"/>
                    </a:cubicBezTo>
                    <a:cubicBezTo>
                      <a:pt x="17174" y="5528"/>
                      <a:pt x="17852" y="3530"/>
                      <a:pt x="15425" y="2477"/>
                    </a:cubicBezTo>
                    <a:cubicBezTo>
                      <a:pt x="15158" y="2370"/>
                      <a:pt x="14854" y="2263"/>
                      <a:pt x="14533" y="2183"/>
                    </a:cubicBezTo>
                    <a:cubicBezTo>
                      <a:pt x="12639" y="1683"/>
                      <a:pt x="10876" y="1544"/>
                      <a:pt x="9282" y="1544"/>
                    </a:cubicBezTo>
                    <a:cubicBezTo>
                      <a:pt x="8203" y="1544"/>
                      <a:pt x="7201" y="1608"/>
                      <a:pt x="6290" y="1665"/>
                    </a:cubicBezTo>
                    <a:cubicBezTo>
                      <a:pt x="5495" y="1714"/>
                      <a:pt x="4761" y="1760"/>
                      <a:pt x="4089" y="1760"/>
                    </a:cubicBezTo>
                    <a:cubicBezTo>
                      <a:pt x="2317" y="1760"/>
                      <a:pt x="976" y="1443"/>
                      <a:pt x="90" y="33"/>
                    </a:cubicBezTo>
                    <a:lnTo>
                      <a:pt x="1" y="86"/>
                    </a:lnTo>
                    <a:cubicBezTo>
                      <a:pt x="910" y="1541"/>
                      <a:pt x="2283" y="1866"/>
                      <a:pt x="4093" y="1866"/>
                    </a:cubicBezTo>
                    <a:cubicBezTo>
                      <a:pt x="4768" y="1866"/>
                      <a:pt x="5504" y="1821"/>
                      <a:pt x="6299" y="1772"/>
                    </a:cubicBezTo>
                    <a:cubicBezTo>
                      <a:pt x="7211" y="1714"/>
                      <a:pt x="8214" y="1651"/>
                      <a:pt x="9294" y="1651"/>
                    </a:cubicBezTo>
                    <a:cubicBezTo>
                      <a:pt x="10878" y="1651"/>
                      <a:pt x="12629" y="1788"/>
                      <a:pt x="14506" y="2281"/>
                    </a:cubicBezTo>
                    <a:cubicBezTo>
                      <a:pt x="14828" y="2370"/>
                      <a:pt x="15122" y="2468"/>
                      <a:pt x="15381" y="2575"/>
                    </a:cubicBezTo>
                    <a:cubicBezTo>
                      <a:pt x="17727" y="3583"/>
                      <a:pt x="17094" y="5457"/>
                      <a:pt x="16424" y="7437"/>
                    </a:cubicBezTo>
                    <a:cubicBezTo>
                      <a:pt x="15952" y="8811"/>
                      <a:pt x="15479" y="10238"/>
                      <a:pt x="16094" y="11327"/>
                    </a:cubicBezTo>
                    <a:cubicBezTo>
                      <a:pt x="16540" y="12103"/>
                      <a:pt x="17477" y="12629"/>
                      <a:pt x="18976" y="12950"/>
                    </a:cubicBezTo>
                    <a:cubicBezTo>
                      <a:pt x="19404" y="13039"/>
                      <a:pt x="19832" y="13084"/>
                      <a:pt x="20269" y="13084"/>
                    </a:cubicBezTo>
                    <a:cubicBezTo>
                      <a:pt x="21947" y="13084"/>
                      <a:pt x="23695" y="12388"/>
                      <a:pt x="25774" y="10934"/>
                    </a:cubicBezTo>
                    <a:cubicBezTo>
                      <a:pt x="27594" y="9658"/>
                      <a:pt x="29369" y="7955"/>
                      <a:pt x="31091" y="6313"/>
                    </a:cubicBezTo>
                    <a:cubicBezTo>
                      <a:pt x="34418" y="3129"/>
                      <a:pt x="37583" y="101"/>
                      <a:pt x="40856" y="101"/>
                    </a:cubicBezTo>
                    <a:cubicBezTo>
                      <a:pt x="41251" y="101"/>
                      <a:pt x="41647" y="145"/>
                      <a:pt x="42046" y="238"/>
                    </a:cubicBezTo>
                    <a:cubicBezTo>
                      <a:pt x="45239" y="978"/>
                      <a:pt x="47425" y="1924"/>
                      <a:pt x="49352" y="2763"/>
                    </a:cubicBezTo>
                    <a:cubicBezTo>
                      <a:pt x="51867" y="3853"/>
                      <a:pt x="53939" y="4751"/>
                      <a:pt x="57233" y="4751"/>
                    </a:cubicBezTo>
                    <a:cubicBezTo>
                      <a:pt x="57818" y="4751"/>
                      <a:pt x="58441" y="4723"/>
                      <a:pt x="59112" y="4663"/>
                    </a:cubicBezTo>
                    <a:cubicBezTo>
                      <a:pt x="59597" y="4619"/>
                      <a:pt x="60069" y="4599"/>
                      <a:pt x="60526" y="4599"/>
                    </a:cubicBezTo>
                    <a:cubicBezTo>
                      <a:pt x="67322" y="4599"/>
                      <a:pt x="71021" y="9131"/>
                      <a:pt x="71815" y="10845"/>
                    </a:cubicBezTo>
                    <a:lnTo>
                      <a:pt x="71904" y="10800"/>
                    </a:lnTo>
                    <a:cubicBezTo>
                      <a:pt x="71101" y="9077"/>
                      <a:pt x="67374" y="4492"/>
                      <a:pt x="60515" y="4492"/>
                    </a:cubicBezTo>
                    <a:cubicBezTo>
                      <a:pt x="60058" y="4492"/>
                      <a:pt x="59588" y="4513"/>
                      <a:pt x="59103" y="4556"/>
                    </a:cubicBezTo>
                    <a:cubicBezTo>
                      <a:pt x="58432" y="4616"/>
                      <a:pt x="57809" y="4645"/>
                      <a:pt x="57224" y="4645"/>
                    </a:cubicBezTo>
                    <a:cubicBezTo>
                      <a:pt x="53955" y="4645"/>
                      <a:pt x="51893" y="3754"/>
                      <a:pt x="49388" y="2664"/>
                    </a:cubicBezTo>
                    <a:cubicBezTo>
                      <a:pt x="47461" y="1826"/>
                      <a:pt x="45275" y="880"/>
                      <a:pt x="42072" y="140"/>
                    </a:cubicBezTo>
                    <a:cubicBezTo>
                      <a:pt x="41665" y="45"/>
                      <a:pt x="41260" y="0"/>
                      <a:pt x="408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175375" y="1600825"/>
                <a:ext cx="1800950" cy="342600"/>
              </a:xfrm>
              <a:custGeom>
                <a:avLst/>
                <a:gdLst/>
                <a:ahLst/>
                <a:cxnLst/>
                <a:rect l="l" t="t" r="r" b="b"/>
                <a:pathLst>
                  <a:path w="72038" h="13704" extrusionOk="0">
                    <a:moveTo>
                      <a:pt x="40507" y="0"/>
                    </a:moveTo>
                    <a:cubicBezTo>
                      <a:pt x="37136" y="0"/>
                      <a:pt x="33942" y="3217"/>
                      <a:pt x="30581" y="6594"/>
                    </a:cubicBezTo>
                    <a:cubicBezTo>
                      <a:pt x="28958" y="8226"/>
                      <a:pt x="27281" y="9912"/>
                      <a:pt x="25577" y="11206"/>
                    </a:cubicBezTo>
                    <a:cubicBezTo>
                      <a:pt x="23460" y="12821"/>
                      <a:pt x="21618" y="13601"/>
                      <a:pt x="19873" y="13601"/>
                    </a:cubicBezTo>
                    <a:cubicBezTo>
                      <a:pt x="19508" y="13601"/>
                      <a:pt x="19146" y="13567"/>
                      <a:pt x="18788" y="13499"/>
                    </a:cubicBezTo>
                    <a:cubicBezTo>
                      <a:pt x="17271" y="13213"/>
                      <a:pt x="16334" y="12714"/>
                      <a:pt x="15915" y="11973"/>
                    </a:cubicBezTo>
                    <a:cubicBezTo>
                      <a:pt x="15326" y="10920"/>
                      <a:pt x="15862" y="9502"/>
                      <a:pt x="16379" y="8137"/>
                    </a:cubicBezTo>
                    <a:cubicBezTo>
                      <a:pt x="17120" y="6157"/>
                      <a:pt x="17887" y="4123"/>
                      <a:pt x="15442" y="3052"/>
                    </a:cubicBezTo>
                    <a:cubicBezTo>
                      <a:pt x="15184" y="2945"/>
                      <a:pt x="14880" y="2838"/>
                      <a:pt x="14550" y="2749"/>
                    </a:cubicBezTo>
                    <a:cubicBezTo>
                      <a:pt x="12579" y="2225"/>
                      <a:pt x="10749" y="2089"/>
                      <a:pt x="9109" y="2089"/>
                    </a:cubicBezTo>
                    <a:cubicBezTo>
                      <a:pt x="8152" y="2089"/>
                      <a:pt x="7260" y="2135"/>
                      <a:pt x="6441" y="2178"/>
                    </a:cubicBezTo>
                    <a:cubicBezTo>
                      <a:pt x="5718" y="2213"/>
                      <a:pt x="5045" y="2246"/>
                      <a:pt x="4421" y="2246"/>
                    </a:cubicBezTo>
                    <a:cubicBezTo>
                      <a:pt x="2505" y="2246"/>
                      <a:pt x="1058" y="1931"/>
                      <a:pt x="89" y="376"/>
                    </a:cubicBezTo>
                    <a:lnTo>
                      <a:pt x="0" y="429"/>
                    </a:lnTo>
                    <a:cubicBezTo>
                      <a:pt x="987" y="2021"/>
                      <a:pt x="2455" y="2349"/>
                      <a:pt x="4392" y="2349"/>
                    </a:cubicBezTo>
                    <a:cubicBezTo>
                      <a:pt x="5027" y="2349"/>
                      <a:pt x="5714" y="2313"/>
                      <a:pt x="6450" y="2276"/>
                    </a:cubicBezTo>
                    <a:cubicBezTo>
                      <a:pt x="7254" y="2237"/>
                      <a:pt x="8129" y="2194"/>
                      <a:pt x="9067" y="2194"/>
                    </a:cubicBezTo>
                    <a:cubicBezTo>
                      <a:pt x="10711" y="2194"/>
                      <a:pt x="12547" y="2328"/>
                      <a:pt x="14524" y="2856"/>
                    </a:cubicBezTo>
                    <a:cubicBezTo>
                      <a:pt x="14845" y="2936"/>
                      <a:pt x="15148" y="3043"/>
                      <a:pt x="15407" y="3150"/>
                    </a:cubicBezTo>
                    <a:cubicBezTo>
                      <a:pt x="17753" y="4176"/>
                      <a:pt x="17039" y="6085"/>
                      <a:pt x="16281" y="8101"/>
                    </a:cubicBezTo>
                    <a:cubicBezTo>
                      <a:pt x="15755" y="9493"/>
                      <a:pt x="15219" y="10929"/>
                      <a:pt x="15826" y="12018"/>
                    </a:cubicBezTo>
                    <a:cubicBezTo>
                      <a:pt x="16263" y="12794"/>
                      <a:pt x="17227" y="13311"/>
                      <a:pt x="18770" y="13597"/>
                    </a:cubicBezTo>
                    <a:cubicBezTo>
                      <a:pt x="19136" y="13668"/>
                      <a:pt x="19501" y="13704"/>
                      <a:pt x="19876" y="13704"/>
                    </a:cubicBezTo>
                    <a:cubicBezTo>
                      <a:pt x="21643" y="13704"/>
                      <a:pt x="23507" y="12919"/>
                      <a:pt x="25639" y="11295"/>
                    </a:cubicBezTo>
                    <a:cubicBezTo>
                      <a:pt x="27343" y="9993"/>
                      <a:pt x="29029" y="8307"/>
                      <a:pt x="30653" y="6674"/>
                    </a:cubicBezTo>
                    <a:cubicBezTo>
                      <a:pt x="33997" y="3306"/>
                      <a:pt x="37181" y="106"/>
                      <a:pt x="40518" y="106"/>
                    </a:cubicBezTo>
                    <a:cubicBezTo>
                      <a:pt x="40956" y="106"/>
                      <a:pt x="41396" y="161"/>
                      <a:pt x="41840" y="278"/>
                    </a:cubicBezTo>
                    <a:cubicBezTo>
                      <a:pt x="45096" y="1143"/>
                      <a:pt x="47299" y="2214"/>
                      <a:pt x="49244" y="3159"/>
                    </a:cubicBezTo>
                    <a:cubicBezTo>
                      <a:pt x="51785" y="4403"/>
                      <a:pt x="53875" y="5418"/>
                      <a:pt x="57240" y="5418"/>
                    </a:cubicBezTo>
                    <a:cubicBezTo>
                      <a:pt x="57809" y="5418"/>
                      <a:pt x="58415" y="5389"/>
                      <a:pt x="59066" y="5327"/>
                    </a:cubicBezTo>
                    <a:cubicBezTo>
                      <a:pt x="59575" y="5280"/>
                      <a:pt x="60069" y="5258"/>
                      <a:pt x="60548" y="5258"/>
                    </a:cubicBezTo>
                    <a:cubicBezTo>
                      <a:pt x="67558" y="5258"/>
                      <a:pt x="71297" y="9997"/>
                      <a:pt x="71948" y="11366"/>
                    </a:cubicBezTo>
                    <a:lnTo>
                      <a:pt x="72038" y="11322"/>
                    </a:lnTo>
                    <a:cubicBezTo>
                      <a:pt x="71386" y="9936"/>
                      <a:pt x="67617" y="5159"/>
                      <a:pt x="60555" y="5159"/>
                    </a:cubicBezTo>
                    <a:cubicBezTo>
                      <a:pt x="60072" y="5159"/>
                      <a:pt x="59572" y="5181"/>
                      <a:pt x="59057" y="5229"/>
                    </a:cubicBezTo>
                    <a:cubicBezTo>
                      <a:pt x="58420" y="5289"/>
                      <a:pt x="57827" y="5317"/>
                      <a:pt x="57268" y="5317"/>
                    </a:cubicBezTo>
                    <a:cubicBezTo>
                      <a:pt x="53909" y="5317"/>
                      <a:pt x="51828" y="4302"/>
                      <a:pt x="49289" y="3070"/>
                    </a:cubicBezTo>
                    <a:cubicBezTo>
                      <a:pt x="47335" y="2115"/>
                      <a:pt x="45132" y="1045"/>
                      <a:pt x="41867" y="180"/>
                    </a:cubicBezTo>
                    <a:cubicBezTo>
                      <a:pt x="41410" y="58"/>
                      <a:pt x="40957" y="0"/>
                      <a:pt x="405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171575" y="1594725"/>
                <a:ext cx="1804525" cy="358300"/>
              </a:xfrm>
              <a:custGeom>
                <a:avLst/>
                <a:gdLst/>
                <a:ahLst/>
                <a:cxnLst/>
                <a:rect l="l" t="t" r="r" b="b"/>
                <a:pathLst>
                  <a:path w="72181" h="14332" extrusionOk="0">
                    <a:moveTo>
                      <a:pt x="40191" y="0"/>
                    </a:moveTo>
                    <a:cubicBezTo>
                      <a:pt x="36757" y="0"/>
                      <a:pt x="33543" y="3396"/>
                      <a:pt x="30171" y="6963"/>
                    </a:cubicBezTo>
                    <a:cubicBezTo>
                      <a:pt x="26785" y="10539"/>
                      <a:pt x="23299" y="14222"/>
                      <a:pt x="19532" y="14222"/>
                    </a:cubicBezTo>
                    <a:cubicBezTo>
                      <a:pt x="19220" y="14222"/>
                      <a:pt x="18907" y="14196"/>
                      <a:pt x="18592" y="14144"/>
                    </a:cubicBezTo>
                    <a:cubicBezTo>
                      <a:pt x="17031" y="13885"/>
                      <a:pt x="16067" y="13404"/>
                      <a:pt x="15657" y="12663"/>
                    </a:cubicBezTo>
                    <a:cubicBezTo>
                      <a:pt x="15086" y="11628"/>
                      <a:pt x="15675" y="10192"/>
                      <a:pt x="16246" y="8800"/>
                    </a:cubicBezTo>
                    <a:cubicBezTo>
                      <a:pt x="16825" y="7400"/>
                      <a:pt x="17423" y="5946"/>
                      <a:pt x="16879" y="4831"/>
                    </a:cubicBezTo>
                    <a:cubicBezTo>
                      <a:pt x="16540" y="4144"/>
                      <a:pt x="15782" y="3644"/>
                      <a:pt x="14586" y="3323"/>
                    </a:cubicBezTo>
                    <a:cubicBezTo>
                      <a:pt x="12487" y="2757"/>
                      <a:pt x="10553" y="2627"/>
                      <a:pt x="8842" y="2627"/>
                    </a:cubicBezTo>
                    <a:cubicBezTo>
                      <a:pt x="8045" y="2627"/>
                      <a:pt x="7297" y="2655"/>
                      <a:pt x="6602" y="2681"/>
                    </a:cubicBezTo>
                    <a:cubicBezTo>
                      <a:pt x="5946" y="2708"/>
                      <a:pt x="5331" y="2733"/>
                      <a:pt x="4755" y="2733"/>
                    </a:cubicBezTo>
                    <a:cubicBezTo>
                      <a:pt x="2699" y="2733"/>
                      <a:pt x="1149" y="2412"/>
                      <a:pt x="90" y="718"/>
                    </a:cubicBezTo>
                    <a:lnTo>
                      <a:pt x="0" y="771"/>
                    </a:lnTo>
                    <a:cubicBezTo>
                      <a:pt x="1094" y="2518"/>
                      <a:pt x="2679" y="2836"/>
                      <a:pt x="4780" y="2836"/>
                    </a:cubicBezTo>
                    <a:cubicBezTo>
                      <a:pt x="5352" y="2836"/>
                      <a:pt x="5962" y="2812"/>
                      <a:pt x="6611" y="2788"/>
                    </a:cubicBezTo>
                    <a:cubicBezTo>
                      <a:pt x="7306" y="2762"/>
                      <a:pt x="8056" y="2734"/>
                      <a:pt x="8854" y="2734"/>
                    </a:cubicBezTo>
                    <a:cubicBezTo>
                      <a:pt x="10556" y="2734"/>
                      <a:pt x="12477" y="2862"/>
                      <a:pt x="14560" y="3421"/>
                    </a:cubicBezTo>
                    <a:cubicBezTo>
                      <a:pt x="15728" y="3733"/>
                      <a:pt x="16460" y="4215"/>
                      <a:pt x="16781" y="4884"/>
                    </a:cubicBezTo>
                    <a:cubicBezTo>
                      <a:pt x="17316" y="5946"/>
                      <a:pt x="16718" y="7382"/>
                      <a:pt x="16156" y="8756"/>
                    </a:cubicBezTo>
                    <a:cubicBezTo>
                      <a:pt x="15568" y="10174"/>
                      <a:pt x="14970" y="11637"/>
                      <a:pt x="15568" y="12717"/>
                    </a:cubicBezTo>
                    <a:cubicBezTo>
                      <a:pt x="15996" y="13484"/>
                      <a:pt x="16977" y="13983"/>
                      <a:pt x="18574" y="14251"/>
                    </a:cubicBezTo>
                    <a:cubicBezTo>
                      <a:pt x="18895" y="14305"/>
                      <a:pt x="19216" y="14331"/>
                      <a:pt x="19529" y="14331"/>
                    </a:cubicBezTo>
                    <a:cubicBezTo>
                      <a:pt x="23338" y="14331"/>
                      <a:pt x="26844" y="10620"/>
                      <a:pt x="30243" y="7034"/>
                    </a:cubicBezTo>
                    <a:cubicBezTo>
                      <a:pt x="33599" y="3483"/>
                      <a:pt x="36791" y="109"/>
                      <a:pt x="40184" y="109"/>
                    </a:cubicBezTo>
                    <a:cubicBezTo>
                      <a:pt x="40669" y="109"/>
                      <a:pt x="41158" y="178"/>
                      <a:pt x="41653" y="325"/>
                    </a:cubicBezTo>
                    <a:cubicBezTo>
                      <a:pt x="44962" y="1307"/>
                      <a:pt x="47184" y="2502"/>
                      <a:pt x="49146" y="3555"/>
                    </a:cubicBezTo>
                    <a:cubicBezTo>
                      <a:pt x="51716" y="4947"/>
                      <a:pt x="53820" y="6081"/>
                      <a:pt x="57262" y="6081"/>
                    </a:cubicBezTo>
                    <a:cubicBezTo>
                      <a:pt x="57812" y="6081"/>
                      <a:pt x="58396" y="6052"/>
                      <a:pt x="59022" y="5990"/>
                    </a:cubicBezTo>
                    <a:cubicBezTo>
                      <a:pt x="59538" y="5940"/>
                      <a:pt x="60040" y="5917"/>
                      <a:pt x="60529" y="5917"/>
                    </a:cubicBezTo>
                    <a:cubicBezTo>
                      <a:pt x="67108" y="5917"/>
                      <a:pt x="71269" y="10185"/>
                      <a:pt x="72091" y="11887"/>
                    </a:cubicBezTo>
                    <a:lnTo>
                      <a:pt x="72181" y="11833"/>
                    </a:lnTo>
                    <a:cubicBezTo>
                      <a:pt x="71681" y="10790"/>
                      <a:pt x="70209" y="9157"/>
                      <a:pt x="68068" y="7873"/>
                    </a:cubicBezTo>
                    <a:cubicBezTo>
                      <a:pt x="66431" y="6895"/>
                      <a:pt x="63875" y="5816"/>
                      <a:pt x="60554" y="5816"/>
                    </a:cubicBezTo>
                    <a:cubicBezTo>
                      <a:pt x="60057" y="5816"/>
                      <a:pt x="59544" y="5840"/>
                      <a:pt x="59013" y="5892"/>
                    </a:cubicBezTo>
                    <a:cubicBezTo>
                      <a:pt x="58402" y="5951"/>
                      <a:pt x="57830" y="5979"/>
                      <a:pt x="57291" y="5979"/>
                    </a:cubicBezTo>
                    <a:cubicBezTo>
                      <a:pt x="53860" y="5979"/>
                      <a:pt x="51760" y="4846"/>
                      <a:pt x="49200" y="3466"/>
                    </a:cubicBezTo>
                    <a:cubicBezTo>
                      <a:pt x="47228" y="2404"/>
                      <a:pt x="44998" y="1209"/>
                      <a:pt x="41680" y="218"/>
                    </a:cubicBezTo>
                    <a:cubicBezTo>
                      <a:pt x="41178" y="70"/>
                      <a:pt x="40682" y="0"/>
                      <a:pt x="401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3813896">
              <a:off x="-1054571" y="2679218"/>
              <a:ext cx="6915375" cy="3849761"/>
              <a:chOff x="411750" y="2489850"/>
              <a:chExt cx="3341229" cy="1860049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2"/>
          <p:cNvSpPr/>
          <p:nvPr/>
        </p:nvSpPr>
        <p:spPr>
          <a:xfrm>
            <a:off x="5521088" y="35700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5453750" y="39490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040600" y="35092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-384400" y="3141525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2483200" y="37685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-579000" y="26764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075675" y="35700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3653287" y="4080378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2828063" y="4273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2132800" y="45098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64913" y="31924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430198" y="3760849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43438" y="42624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487013" y="3883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331563" y="43836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367100" y="2392375"/>
            <a:ext cx="37200" cy="2435125"/>
            <a:chOff x="367100" y="2392375"/>
            <a:chExt cx="37200" cy="2435125"/>
          </a:xfrm>
        </p:grpSpPr>
        <p:sp>
          <p:nvSpPr>
            <p:cNvPr id="106" name="Google Shape;10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694500" y="3499725"/>
            <a:ext cx="37200" cy="833425"/>
            <a:chOff x="367100" y="2392375"/>
            <a:chExt cx="37200" cy="833425"/>
          </a:xfrm>
        </p:grpSpPr>
        <p:sp>
          <p:nvSpPr>
            <p:cNvPr id="109" name="Google Shape;10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949750" y="3609950"/>
            <a:ext cx="37200" cy="1232425"/>
            <a:chOff x="367100" y="2392375"/>
            <a:chExt cx="37200" cy="1232425"/>
          </a:xfrm>
        </p:grpSpPr>
        <p:sp>
          <p:nvSpPr>
            <p:cNvPr id="112" name="Google Shape;11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07600" y="3814875"/>
            <a:ext cx="37200" cy="1232425"/>
            <a:chOff x="367100" y="2392375"/>
            <a:chExt cx="37200" cy="1232425"/>
          </a:xfrm>
        </p:grpSpPr>
        <p:sp>
          <p:nvSpPr>
            <p:cNvPr id="115" name="Google Shape;115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304375" y="4187388"/>
            <a:ext cx="37200" cy="833425"/>
            <a:chOff x="367100" y="2392375"/>
            <a:chExt cx="37200" cy="833425"/>
          </a:xfrm>
        </p:grpSpPr>
        <p:sp>
          <p:nvSpPr>
            <p:cNvPr id="118" name="Google Shape;11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1176575" y="1752275"/>
            <a:ext cx="37200" cy="2435125"/>
            <a:chOff x="367100" y="2392375"/>
            <a:chExt cx="37200" cy="2435125"/>
          </a:xfrm>
        </p:grpSpPr>
        <p:sp>
          <p:nvSpPr>
            <p:cNvPr id="121" name="Google Shape;121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582225" y="3814075"/>
            <a:ext cx="37200" cy="1232425"/>
            <a:chOff x="367100" y="2392375"/>
            <a:chExt cx="37200" cy="1232425"/>
          </a:xfrm>
        </p:grpSpPr>
        <p:sp>
          <p:nvSpPr>
            <p:cNvPr id="124" name="Google Shape;12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3295625" y="4162125"/>
            <a:ext cx="37200" cy="833425"/>
            <a:chOff x="367100" y="2392375"/>
            <a:chExt cx="37200" cy="833425"/>
          </a:xfrm>
        </p:grpSpPr>
        <p:sp>
          <p:nvSpPr>
            <p:cNvPr id="127" name="Google Shape;12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4478650" y="3990888"/>
            <a:ext cx="37200" cy="833425"/>
            <a:chOff x="367100" y="2392375"/>
            <a:chExt cx="37200" cy="833425"/>
          </a:xfrm>
        </p:grpSpPr>
        <p:sp>
          <p:nvSpPr>
            <p:cNvPr id="130" name="Google Shape;130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2145550" y="4187388"/>
            <a:ext cx="37200" cy="833425"/>
            <a:chOff x="367100" y="2392375"/>
            <a:chExt cx="37200" cy="833425"/>
          </a:xfrm>
        </p:grpSpPr>
        <p:sp>
          <p:nvSpPr>
            <p:cNvPr id="133" name="Google Shape;133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8262800" y="2520063"/>
            <a:ext cx="37200" cy="2435125"/>
            <a:chOff x="367100" y="2392375"/>
            <a:chExt cx="37200" cy="2435125"/>
          </a:xfrm>
        </p:grpSpPr>
        <p:sp>
          <p:nvSpPr>
            <p:cNvPr id="136" name="Google Shape;13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7740600" y="4121775"/>
            <a:ext cx="37200" cy="833425"/>
            <a:chOff x="367100" y="2392375"/>
            <a:chExt cx="37200" cy="833425"/>
          </a:xfrm>
        </p:grpSpPr>
        <p:sp>
          <p:nvSpPr>
            <p:cNvPr id="139" name="Google Shape;13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8635600" y="3300225"/>
            <a:ext cx="37200" cy="1232425"/>
            <a:chOff x="367100" y="2392375"/>
            <a:chExt cx="37200" cy="1232425"/>
          </a:xfrm>
        </p:grpSpPr>
        <p:sp>
          <p:nvSpPr>
            <p:cNvPr id="142" name="Google Shape;14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8872675" y="1608338"/>
            <a:ext cx="37200" cy="2435125"/>
            <a:chOff x="367100" y="2392375"/>
            <a:chExt cx="37200" cy="2435125"/>
          </a:xfrm>
        </p:grpSpPr>
        <p:sp>
          <p:nvSpPr>
            <p:cNvPr id="145" name="Google Shape;145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"/>
          <p:cNvGrpSpPr/>
          <p:nvPr/>
        </p:nvGrpSpPr>
        <p:grpSpPr>
          <a:xfrm>
            <a:off x="6006525" y="4220275"/>
            <a:ext cx="37200" cy="833425"/>
            <a:chOff x="367100" y="2392375"/>
            <a:chExt cx="37200" cy="833425"/>
          </a:xfrm>
        </p:grpSpPr>
        <p:sp>
          <p:nvSpPr>
            <p:cNvPr id="148" name="Google Shape;14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2"/>
          <p:cNvGrpSpPr/>
          <p:nvPr/>
        </p:nvGrpSpPr>
        <p:grpSpPr>
          <a:xfrm>
            <a:off x="5316300" y="4009713"/>
            <a:ext cx="37200" cy="833425"/>
            <a:chOff x="367100" y="2392375"/>
            <a:chExt cx="37200" cy="833425"/>
          </a:xfrm>
        </p:grpSpPr>
        <p:sp>
          <p:nvSpPr>
            <p:cNvPr id="151" name="Google Shape;151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7269875" y="3483600"/>
            <a:ext cx="37200" cy="1232425"/>
            <a:chOff x="367100" y="2392375"/>
            <a:chExt cx="37200" cy="1232425"/>
          </a:xfrm>
        </p:grpSpPr>
        <p:sp>
          <p:nvSpPr>
            <p:cNvPr id="154" name="Google Shape;15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8909875" y="4143300"/>
            <a:ext cx="37200" cy="833425"/>
            <a:chOff x="367100" y="2392375"/>
            <a:chExt cx="37200" cy="833425"/>
          </a:xfrm>
        </p:grpSpPr>
        <p:sp>
          <p:nvSpPr>
            <p:cNvPr id="157" name="Google Shape;15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8487050" y="4543125"/>
            <a:ext cx="37200" cy="537325"/>
            <a:chOff x="367100" y="2392375"/>
            <a:chExt cx="37200" cy="537325"/>
          </a:xfrm>
        </p:grpSpPr>
        <p:sp>
          <p:nvSpPr>
            <p:cNvPr id="160" name="Google Shape;160;p2"/>
            <p:cNvSpPr/>
            <p:nvPr/>
          </p:nvSpPr>
          <p:spPr>
            <a:xfrm>
              <a:off x="382100" y="2424800"/>
              <a:ext cx="7200" cy="504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"/>
          <p:cNvGrpSpPr/>
          <p:nvPr/>
        </p:nvGrpSpPr>
        <p:grpSpPr>
          <a:xfrm>
            <a:off x="8071275" y="3858675"/>
            <a:ext cx="37200" cy="1232425"/>
            <a:chOff x="367100" y="2392375"/>
            <a:chExt cx="37200" cy="1232425"/>
          </a:xfrm>
        </p:grpSpPr>
        <p:sp>
          <p:nvSpPr>
            <p:cNvPr id="163" name="Google Shape;163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"/>
          <p:cNvSpPr/>
          <p:nvPr/>
        </p:nvSpPr>
        <p:spPr>
          <a:xfrm>
            <a:off x="7556900" y="37884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"/>
          <p:cNvSpPr/>
          <p:nvPr/>
        </p:nvSpPr>
        <p:spPr>
          <a:xfrm>
            <a:off x="6215491" y="3903819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6547866" y="4262431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2411725" y="404346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5559938" y="38586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"/>
          <p:cNvSpPr txBox="1">
            <a:spLocks noGrp="1"/>
          </p:cNvSpPr>
          <p:nvPr>
            <p:ph type="ctrTitle"/>
          </p:nvPr>
        </p:nvSpPr>
        <p:spPr>
          <a:xfrm>
            <a:off x="1403400" y="1324088"/>
            <a:ext cx="6337200" cy="18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D789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"/>
          <p:cNvSpPr txBox="1">
            <a:spLocks noGrp="1"/>
          </p:cNvSpPr>
          <p:nvPr>
            <p:ph type="subTitle" idx="1"/>
          </p:nvPr>
        </p:nvSpPr>
        <p:spPr>
          <a:xfrm>
            <a:off x="2307550" y="3099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9" name="Google Shape;2599;p21"/>
          <p:cNvGrpSpPr/>
          <p:nvPr/>
        </p:nvGrpSpPr>
        <p:grpSpPr>
          <a:xfrm rot="-10307579">
            <a:off x="-7541369" y="3323803"/>
            <a:ext cx="12403428" cy="1705735"/>
            <a:chOff x="862259" y="3765588"/>
            <a:chExt cx="7268444" cy="1159289"/>
          </a:xfrm>
        </p:grpSpPr>
        <p:sp>
          <p:nvSpPr>
            <p:cNvPr id="2600" name="Google Shape;2600;p21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1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1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1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1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1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1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1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1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1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1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1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1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1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1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1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21"/>
          <p:cNvGrpSpPr/>
          <p:nvPr/>
        </p:nvGrpSpPr>
        <p:grpSpPr>
          <a:xfrm rot="10616999">
            <a:off x="2038144" y="4131874"/>
            <a:ext cx="12403725" cy="1705760"/>
            <a:chOff x="862259" y="3765588"/>
            <a:chExt cx="7268444" cy="1159289"/>
          </a:xfrm>
        </p:grpSpPr>
        <p:sp>
          <p:nvSpPr>
            <p:cNvPr id="2617" name="Google Shape;2617;p21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1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1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1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1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1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1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1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1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1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1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1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1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1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1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1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3" name="Google Shape;2633;p21"/>
          <p:cNvSpPr/>
          <p:nvPr/>
        </p:nvSpPr>
        <p:spPr>
          <a:xfrm>
            <a:off x="-1008750" y="346520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21"/>
          <p:cNvSpPr/>
          <p:nvPr/>
        </p:nvSpPr>
        <p:spPr>
          <a:xfrm>
            <a:off x="3352663" y="40562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21"/>
          <p:cNvSpPr/>
          <p:nvPr/>
        </p:nvSpPr>
        <p:spPr>
          <a:xfrm>
            <a:off x="1804375" y="44520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21"/>
          <p:cNvSpPr/>
          <p:nvPr/>
        </p:nvSpPr>
        <p:spPr>
          <a:xfrm>
            <a:off x="6192063" y="44742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21"/>
          <p:cNvSpPr/>
          <p:nvPr/>
        </p:nvSpPr>
        <p:spPr>
          <a:xfrm>
            <a:off x="8180263" y="33366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21"/>
          <p:cNvSpPr/>
          <p:nvPr/>
        </p:nvSpPr>
        <p:spPr>
          <a:xfrm>
            <a:off x="8024600" y="3858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21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21"/>
          <p:cNvSpPr/>
          <p:nvPr/>
        </p:nvSpPr>
        <p:spPr>
          <a:xfrm>
            <a:off x="88088" y="445225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1" name="Google Shape;2641;p21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2642" name="Google Shape;2642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4" name="Google Shape;2644;p21"/>
          <p:cNvGrpSpPr/>
          <p:nvPr/>
        </p:nvGrpSpPr>
        <p:grpSpPr>
          <a:xfrm>
            <a:off x="1621463" y="4409325"/>
            <a:ext cx="37200" cy="833425"/>
            <a:chOff x="367100" y="2392375"/>
            <a:chExt cx="37200" cy="833425"/>
          </a:xfrm>
        </p:grpSpPr>
        <p:sp>
          <p:nvSpPr>
            <p:cNvPr id="2645" name="Google Shape;2645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7" name="Google Shape;2647;p21"/>
          <p:cNvGrpSpPr/>
          <p:nvPr/>
        </p:nvGrpSpPr>
        <p:grpSpPr>
          <a:xfrm>
            <a:off x="2579388" y="4229263"/>
            <a:ext cx="37200" cy="1232425"/>
            <a:chOff x="367100" y="2392375"/>
            <a:chExt cx="37200" cy="1232425"/>
          </a:xfrm>
        </p:grpSpPr>
        <p:sp>
          <p:nvSpPr>
            <p:cNvPr id="2648" name="Google Shape;2648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0" name="Google Shape;2650;p21"/>
          <p:cNvGrpSpPr/>
          <p:nvPr/>
        </p:nvGrpSpPr>
        <p:grpSpPr>
          <a:xfrm>
            <a:off x="1123750" y="4543113"/>
            <a:ext cx="37200" cy="833425"/>
            <a:chOff x="367100" y="2392375"/>
            <a:chExt cx="37200" cy="833425"/>
          </a:xfrm>
        </p:grpSpPr>
        <p:sp>
          <p:nvSpPr>
            <p:cNvPr id="2651" name="Google Shape;2651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3" name="Google Shape;2653;p21"/>
          <p:cNvGrpSpPr/>
          <p:nvPr/>
        </p:nvGrpSpPr>
        <p:grpSpPr>
          <a:xfrm>
            <a:off x="8816300" y="2993663"/>
            <a:ext cx="37200" cy="2435125"/>
            <a:chOff x="367100" y="2392375"/>
            <a:chExt cx="37200" cy="2435125"/>
          </a:xfrm>
        </p:grpSpPr>
        <p:sp>
          <p:nvSpPr>
            <p:cNvPr id="2654" name="Google Shape;2654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6" name="Google Shape;2656;p21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2657" name="Google Shape;2657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9" name="Google Shape;2659;p21"/>
          <p:cNvGrpSpPr/>
          <p:nvPr/>
        </p:nvGrpSpPr>
        <p:grpSpPr>
          <a:xfrm>
            <a:off x="3451700" y="4543125"/>
            <a:ext cx="37200" cy="833425"/>
            <a:chOff x="367100" y="2392375"/>
            <a:chExt cx="37200" cy="833425"/>
          </a:xfrm>
        </p:grpSpPr>
        <p:sp>
          <p:nvSpPr>
            <p:cNvPr id="2660" name="Google Shape;2660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2" name="Google Shape;2662;p21"/>
          <p:cNvGrpSpPr/>
          <p:nvPr/>
        </p:nvGrpSpPr>
        <p:grpSpPr>
          <a:xfrm>
            <a:off x="4418513" y="4485525"/>
            <a:ext cx="37200" cy="833425"/>
            <a:chOff x="367100" y="2392375"/>
            <a:chExt cx="37200" cy="833425"/>
          </a:xfrm>
        </p:grpSpPr>
        <p:sp>
          <p:nvSpPr>
            <p:cNvPr id="2663" name="Google Shape;2663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5" name="Google Shape;2665;p21"/>
          <p:cNvGrpSpPr/>
          <p:nvPr/>
        </p:nvGrpSpPr>
        <p:grpSpPr>
          <a:xfrm>
            <a:off x="2119200" y="4683913"/>
            <a:ext cx="37200" cy="833425"/>
            <a:chOff x="367100" y="2392375"/>
            <a:chExt cx="37200" cy="833425"/>
          </a:xfrm>
        </p:grpSpPr>
        <p:sp>
          <p:nvSpPr>
            <p:cNvPr id="2666" name="Google Shape;2666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21"/>
          <p:cNvGrpSpPr/>
          <p:nvPr/>
        </p:nvGrpSpPr>
        <p:grpSpPr>
          <a:xfrm>
            <a:off x="7865688" y="4942750"/>
            <a:ext cx="37200" cy="833425"/>
            <a:chOff x="367100" y="2392375"/>
            <a:chExt cx="37200" cy="833425"/>
          </a:xfrm>
        </p:grpSpPr>
        <p:sp>
          <p:nvSpPr>
            <p:cNvPr id="2669" name="Google Shape;2669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1" name="Google Shape;2671;p21"/>
          <p:cNvGrpSpPr/>
          <p:nvPr/>
        </p:nvGrpSpPr>
        <p:grpSpPr>
          <a:xfrm>
            <a:off x="6028850" y="4796988"/>
            <a:ext cx="37200" cy="833425"/>
            <a:chOff x="367100" y="2392375"/>
            <a:chExt cx="37200" cy="833425"/>
          </a:xfrm>
        </p:grpSpPr>
        <p:sp>
          <p:nvSpPr>
            <p:cNvPr id="2672" name="Google Shape;2672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4" name="Google Shape;2674;p21"/>
          <p:cNvGrpSpPr/>
          <p:nvPr/>
        </p:nvGrpSpPr>
        <p:grpSpPr>
          <a:xfrm>
            <a:off x="4716975" y="3336588"/>
            <a:ext cx="37200" cy="2435125"/>
            <a:chOff x="367100" y="2392375"/>
            <a:chExt cx="37200" cy="2435125"/>
          </a:xfrm>
        </p:grpSpPr>
        <p:sp>
          <p:nvSpPr>
            <p:cNvPr id="2675" name="Google Shape;2675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7" name="Google Shape;2677;p21"/>
          <p:cNvGrpSpPr/>
          <p:nvPr/>
        </p:nvGrpSpPr>
        <p:grpSpPr>
          <a:xfrm>
            <a:off x="5468700" y="4619313"/>
            <a:ext cx="37200" cy="833425"/>
            <a:chOff x="367100" y="2392375"/>
            <a:chExt cx="37200" cy="833425"/>
          </a:xfrm>
        </p:grpSpPr>
        <p:sp>
          <p:nvSpPr>
            <p:cNvPr id="2678" name="Google Shape;2678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0" name="Google Shape;2680;p21"/>
          <p:cNvGrpSpPr/>
          <p:nvPr/>
        </p:nvGrpSpPr>
        <p:grpSpPr>
          <a:xfrm>
            <a:off x="6799100" y="4698500"/>
            <a:ext cx="37200" cy="1232425"/>
            <a:chOff x="367100" y="2392375"/>
            <a:chExt cx="37200" cy="1232425"/>
          </a:xfrm>
        </p:grpSpPr>
        <p:sp>
          <p:nvSpPr>
            <p:cNvPr id="2681" name="Google Shape;2681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21"/>
          <p:cNvGrpSpPr/>
          <p:nvPr/>
        </p:nvGrpSpPr>
        <p:grpSpPr>
          <a:xfrm>
            <a:off x="8918500" y="4504950"/>
            <a:ext cx="37200" cy="833425"/>
            <a:chOff x="367100" y="2392375"/>
            <a:chExt cx="37200" cy="833425"/>
          </a:xfrm>
        </p:grpSpPr>
        <p:sp>
          <p:nvSpPr>
            <p:cNvPr id="2684" name="Google Shape;2684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" name="Google Shape;2686;p21"/>
          <p:cNvGrpSpPr/>
          <p:nvPr/>
        </p:nvGrpSpPr>
        <p:grpSpPr>
          <a:xfrm>
            <a:off x="8485488" y="4623163"/>
            <a:ext cx="37200" cy="833425"/>
            <a:chOff x="367100" y="2392375"/>
            <a:chExt cx="37200" cy="833425"/>
          </a:xfrm>
        </p:grpSpPr>
        <p:sp>
          <p:nvSpPr>
            <p:cNvPr id="2687" name="Google Shape;2687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9" name="Google Shape;2689;p21"/>
          <p:cNvGrpSpPr/>
          <p:nvPr/>
        </p:nvGrpSpPr>
        <p:grpSpPr>
          <a:xfrm>
            <a:off x="8175588" y="3815025"/>
            <a:ext cx="37200" cy="1232425"/>
            <a:chOff x="367100" y="2392375"/>
            <a:chExt cx="37200" cy="1232425"/>
          </a:xfrm>
        </p:grpSpPr>
        <p:sp>
          <p:nvSpPr>
            <p:cNvPr id="2690" name="Google Shape;2690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2" name="Google Shape;2692;p21"/>
          <p:cNvSpPr/>
          <p:nvPr/>
        </p:nvSpPr>
        <p:spPr>
          <a:xfrm>
            <a:off x="7709300" y="485240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21"/>
          <p:cNvSpPr/>
          <p:nvPr/>
        </p:nvSpPr>
        <p:spPr>
          <a:xfrm>
            <a:off x="6959741" y="48975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4" name="Google Shape;2694;p21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2695" name="Google Shape;2695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7" name="Google Shape;2697;p21"/>
          <p:cNvGrpSpPr/>
          <p:nvPr/>
        </p:nvGrpSpPr>
        <p:grpSpPr>
          <a:xfrm>
            <a:off x="4816463" y="4619300"/>
            <a:ext cx="37200" cy="833425"/>
            <a:chOff x="367100" y="2392375"/>
            <a:chExt cx="37200" cy="833425"/>
          </a:xfrm>
        </p:grpSpPr>
        <p:sp>
          <p:nvSpPr>
            <p:cNvPr id="2698" name="Google Shape;2698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0" name="Google Shape;2700;p21"/>
          <p:cNvGrpSpPr/>
          <p:nvPr/>
        </p:nvGrpSpPr>
        <p:grpSpPr>
          <a:xfrm>
            <a:off x="5060725" y="3768675"/>
            <a:ext cx="37200" cy="1232425"/>
            <a:chOff x="367100" y="2392375"/>
            <a:chExt cx="37200" cy="1232425"/>
          </a:xfrm>
        </p:grpSpPr>
        <p:sp>
          <p:nvSpPr>
            <p:cNvPr id="2701" name="Google Shape;2701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3" name="Google Shape;2703;p21"/>
          <p:cNvGrpSpPr/>
          <p:nvPr/>
        </p:nvGrpSpPr>
        <p:grpSpPr>
          <a:xfrm>
            <a:off x="3935100" y="3996150"/>
            <a:ext cx="37200" cy="2435125"/>
            <a:chOff x="367100" y="2392375"/>
            <a:chExt cx="37200" cy="2435125"/>
          </a:xfrm>
        </p:grpSpPr>
        <p:sp>
          <p:nvSpPr>
            <p:cNvPr id="2704" name="Google Shape;2704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6" name="Google Shape;2706;p21"/>
          <p:cNvGrpSpPr/>
          <p:nvPr/>
        </p:nvGrpSpPr>
        <p:grpSpPr>
          <a:xfrm>
            <a:off x="4938588" y="3996138"/>
            <a:ext cx="37200" cy="2435125"/>
            <a:chOff x="367100" y="2392375"/>
            <a:chExt cx="37200" cy="2435125"/>
          </a:xfrm>
        </p:grpSpPr>
        <p:sp>
          <p:nvSpPr>
            <p:cNvPr id="2707" name="Google Shape;2707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9" name="Google Shape;2709;p21"/>
          <p:cNvGrpSpPr/>
          <p:nvPr/>
        </p:nvGrpSpPr>
        <p:grpSpPr>
          <a:xfrm>
            <a:off x="4617500" y="2664188"/>
            <a:ext cx="37200" cy="2435125"/>
            <a:chOff x="367100" y="2392375"/>
            <a:chExt cx="37200" cy="2435125"/>
          </a:xfrm>
        </p:grpSpPr>
        <p:sp>
          <p:nvSpPr>
            <p:cNvPr id="2710" name="Google Shape;2710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2" name="Google Shape;2712;p21"/>
          <p:cNvGrpSpPr/>
          <p:nvPr/>
        </p:nvGrpSpPr>
        <p:grpSpPr>
          <a:xfrm>
            <a:off x="4556113" y="4064088"/>
            <a:ext cx="37200" cy="1232425"/>
            <a:chOff x="367100" y="2392375"/>
            <a:chExt cx="37200" cy="1232425"/>
          </a:xfrm>
        </p:grpSpPr>
        <p:sp>
          <p:nvSpPr>
            <p:cNvPr id="2713" name="Google Shape;2713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5" name="Google Shape;2715;p21"/>
          <p:cNvGrpSpPr/>
          <p:nvPr/>
        </p:nvGrpSpPr>
        <p:grpSpPr>
          <a:xfrm>
            <a:off x="555025" y="2785188"/>
            <a:ext cx="37200" cy="2435125"/>
            <a:chOff x="367100" y="2392375"/>
            <a:chExt cx="37200" cy="2435125"/>
          </a:xfrm>
        </p:grpSpPr>
        <p:sp>
          <p:nvSpPr>
            <p:cNvPr id="2716" name="Google Shape;2716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8" name="Google Shape;2718;p21"/>
          <p:cNvGrpSpPr/>
          <p:nvPr/>
        </p:nvGrpSpPr>
        <p:grpSpPr>
          <a:xfrm>
            <a:off x="8650900" y="3608475"/>
            <a:ext cx="37200" cy="2435125"/>
            <a:chOff x="367100" y="2392375"/>
            <a:chExt cx="37200" cy="2435125"/>
          </a:xfrm>
        </p:grpSpPr>
        <p:sp>
          <p:nvSpPr>
            <p:cNvPr id="2719" name="Google Shape;2719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1" name="Google Shape;2721;p21"/>
          <p:cNvGrpSpPr/>
          <p:nvPr/>
        </p:nvGrpSpPr>
        <p:grpSpPr>
          <a:xfrm>
            <a:off x="6413975" y="3853625"/>
            <a:ext cx="37200" cy="1232425"/>
            <a:chOff x="367100" y="2392375"/>
            <a:chExt cx="37200" cy="1232425"/>
          </a:xfrm>
        </p:grpSpPr>
        <p:sp>
          <p:nvSpPr>
            <p:cNvPr id="2722" name="Google Shape;2722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21"/>
          <p:cNvGrpSpPr/>
          <p:nvPr/>
        </p:nvGrpSpPr>
        <p:grpSpPr>
          <a:xfrm>
            <a:off x="7642300" y="4409313"/>
            <a:ext cx="37200" cy="833425"/>
            <a:chOff x="367100" y="2392375"/>
            <a:chExt cx="37200" cy="833425"/>
          </a:xfrm>
        </p:grpSpPr>
        <p:sp>
          <p:nvSpPr>
            <p:cNvPr id="2725" name="Google Shape;2725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7" name="Google Shape;2727;p21"/>
          <p:cNvGrpSpPr/>
          <p:nvPr/>
        </p:nvGrpSpPr>
        <p:grpSpPr>
          <a:xfrm>
            <a:off x="7139838" y="3669913"/>
            <a:ext cx="37200" cy="2435125"/>
            <a:chOff x="367100" y="2392375"/>
            <a:chExt cx="37200" cy="2435125"/>
          </a:xfrm>
        </p:grpSpPr>
        <p:sp>
          <p:nvSpPr>
            <p:cNvPr id="2728" name="Google Shape;2728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0" name="Google Shape;2730;p21"/>
          <p:cNvSpPr txBox="1">
            <a:spLocks noGrp="1"/>
          </p:cNvSpPr>
          <p:nvPr>
            <p:ph type="title"/>
          </p:nvPr>
        </p:nvSpPr>
        <p:spPr>
          <a:xfrm>
            <a:off x="4809450" y="1874550"/>
            <a:ext cx="349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1" name="Google Shape;2731;p21"/>
          <p:cNvSpPr txBox="1">
            <a:spLocks noGrp="1"/>
          </p:cNvSpPr>
          <p:nvPr>
            <p:ph type="subTitle" idx="1"/>
          </p:nvPr>
        </p:nvSpPr>
        <p:spPr>
          <a:xfrm>
            <a:off x="4809450" y="2447250"/>
            <a:ext cx="34911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22"/>
          <p:cNvGrpSpPr/>
          <p:nvPr/>
        </p:nvGrpSpPr>
        <p:grpSpPr>
          <a:xfrm rot="-713369">
            <a:off x="2037146" y="4010454"/>
            <a:ext cx="7698892" cy="2422821"/>
            <a:chOff x="3025400" y="1754925"/>
            <a:chExt cx="7141649" cy="2247459"/>
          </a:xfrm>
        </p:grpSpPr>
        <p:sp>
          <p:nvSpPr>
            <p:cNvPr id="2734" name="Google Shape;2734;p22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2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2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2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2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2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2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2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2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2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2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2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2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2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2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2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2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2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2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2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2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2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2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2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2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2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2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1" name="Google Shape;2761;p22"/>
          <p:cNvGrpSpPr/>
          <p:nvPr/>
        </p:nvGrpSpPr>
        <p:grpSpPr>
          <a:xfrm rot="1252621">
            <a:off x="-322028" y="4739011"/>
            <a:ext cx="7907926" cy="2488394"/>
            <a:chOff x="3025400" y="1754925"/>
            <a:chExt cx="7141649" cy="2247459"/>
          </a:xfrm>
        </p:grpSpPr>
        <p:sp>
          <p:nvSpPr>
            <p:cNvPr id="2762" name="Google Shape;2762;p22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2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2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2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2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2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2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2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2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2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2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2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2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2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2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2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2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2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2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2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2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2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9" name="Google Shape;2789;p22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22"/>
          <p:cNvSpPr/>
          <p:nvPr/>
        </p:nvSpPr>
        <p:spPr>
          <a:xfrm>
            <a:off x="3214375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22"/>
          <p:cNvSpPr/>
          <p:nvPr/>
        </p:nvSpPr>
        <p:spPr>
          <a:xfrm>
            <a:off x="834050" y="43347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22"/>
          <p:cNvSpPr/>
          <p:nvPr/>
        </p:nvSpPr>
        <p:spPr>
          <a:xfrm>
            <a:off x="5990238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22"/>
          <p:cNvSpPr/>
          <p:nvPr/>
        </p:nvSpPr>
        <p:spPr>
          <a:xfrm>
            <a:off x="7733625" y="39462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22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22"/>
          <p:cNvSpPr/>
          <p:nvPr/>
        </p:nvSpPr>
        <p:spPr>
          <a:xfrm>
            <a:off x="4385063" y="46394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6" name="Google Shape;2796;p22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2797" name="Google Shape;2797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22"/>
          <p:cNvGrpSpPr/>
          <p:nvPr/>
        </p:nvGrpSpPr>
        <p:grpSpPr>
          <a:xfrm>
            <a:off x="1496950" y="4428750"/>
            <a:ext cx="37200" cy="833425"/>
            <a:chOff x="367100" y="2392375"/>
            <a:chExt cx="37200" cy="833425"/>
          </a:xfrm>
        </p:grpSpPr>
        <p:sp>
          <p:nvSpPr>
            <p:cNvPr id="2800" name="Google Shape;2800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2" name="Google Shape;2802;p22"/>
          <p:cNvGrpSpPr/>
          <p:nvPr/>
        </p:nvGrpSpPr>
        <p:grpSpPr>
          <a:xfrm>
            <a:off x="2528413" y="4025000"/>
            <a:ext cx="37200" cy="1232425"/>
            <a:chOff x="367100" y="2392375"/>
            <a:chExt cx="37200" cy="1232425"/>
          </a:xfrm>
        </p:grpSpPr>
        <p:sp>
          <p:nvSpPr>
            <p:cNvPr id="2803" name="Google Shape;2803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805;p22"/>
          <p:cNvGrpSpPr/>
          <p:nvPr/>
        </p:nvGrpSpPr>
        <p:grpSpPr>
          <a:xfrm>
            <a:off x="1733350" y="4390713"/>
            <a:ext cx="37200" cy="833425"/>
            <a:chOff x="367100" y="2392375"/>
            <a:chExt cx="37200" cy="833425"/>
          </a:xfrm>
        </p:grpSpPr>
        <p:sp>
          <p:nvSpPr>
            <p:cNvPr id="2806" name="Google Shape;2806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8" name="Google Shape;2808;p22"/>
          <p:cNvGrpSpPr/>
          <p:nvPr/>
        </p:nvGrpSpPr>
        <p:grpSpPr>
          <a:xfrm>
            <a:off x="8607850" y="3252263"/>
            <a:ext cx="37200" cy="2435125"/>
            <a:chOff x="367100" y="2392375"/>
            <a:chExt cx="37200" cy="2435125"/>
          </a:xfrm>
        </p:grpSpPr>
        <p:sp>
          <p:nvSpPr>
            <p:cNvPr id="2809" name="Google Shape;2809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oogle Shape;2811;p22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2812" name="Google Shape;2812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4" name="Google Shape;2814;p22"/>
          <p:cNvGrpSpPr/>
          <p:nvPr/>
        </p:nvGrpSpPr>
        <p:grpSpPr>
          <a:xfrm>
            <a:off x="3527900" y="4695525"/>
            <a:ext cx="37200" cy="833425"/>
            <a:chOff x="367100" y="2392375"/>
            <a:chExt cx="37200" cy="833425"/>
          </a:xfrm>
        </p:grpSpPr>
        <p:sp>
          <p:nvSpPr>
            <p:cNvPr id="2815" name="Google Shape;2815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7" name="Google Shape;2817;p22"/>
          <p:cNvGrpSpPr/>
          <p:nvPr/>
        </p:nvGrpSpPr>
        <p:grpSpPr>
          <a:xfrm>
            <a:off x="2347800" y="4531513"/>
            <a:ext cx="37200" cy="833425"/>
            <a:chOff x="367100" y="2392375"/>
            <a:chExt cx="37200" cy="833425"/>
          </a:xfrm>
        </p:grpSpPr>
        <p:sp>
          <p:nvSpPr>
            <p:cNvPr id="2818" name="Google Shape;2818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0" name="Google Shape;2820;p22"/>
          <p:cNvGrpSpPr/>
          <p:nvPr/>
        </p:nvGrpSpPr>
        <p:grpSpPr>
          <a:xfrm>
            <a:off x="7259438" y="4657088"/>
            <a:ext cx="37200" cy="833425"/>
            <a:chOff x="367100" y="2392375"/>
            <a:chExt cx="37200" cy="833425"/>
          </a:xfrm>
        </p:grpSpPr>
        <p:sp>
          <p:nvSpPr>
            <p:cNvPr id="2821" name="Google Shape;2821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3" name="Google Shape;2823;p22"/>
          <p:cNvGrpSpPr/>
          <p:nvPr/>
        </p:nvGrpSpPr>
        <p:grpSpPr>
          <a:xfrm>
            <a:off x="5876450" y="4720788"/>
            <a:ext cx="37200" cy="833425"/>
            <a:chOff x="367100" y="2392375"/>
            <a:chExt cx="37200" cy="833425"/>
          </a:xfrm>
        </p:grpSpPr>
        <p:sp>
          <p:nvSpPr>
            <p:cNvPr id="2824" name="Google Shape;2824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6" name="Google Shape;2826;p22"/>
          <p:cNvGrpSpPr/>
          <p:nvPr/>
        </p:nvGrpSpPr>
        <p:grpSpPr>
          <a:xfrm>
            <a:off x="5087700" y="4619313"/>
            <a:ext cx="37200" cy="833425"/>
            <a:chOff x="367100" y="2392375"/>
            <a:chExt cx="37200" cy="833425"/>
          </a:xfrm>
        </p:grpSpPr>
        <p:sp>
          <p:nvSpPr>
            <p:cNvPr id="2827" name="Google Shape;2827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9" name="Google Shape;2829;p22"/>
          <p:cNvGrpSpPr/>
          <p:nvPr/>
        </p:nvGrpSpPr>
        <p:grpSpPr>
          <a:xfrm>
            <a:off x="6722900" y="4698500"/>
            <a:ext cx="37200" cy="1232425"/>
            <a:chOff x="367100" y="2392375"/>
            <a:chExt cx="37200" cy="1232425"/>
          </a:xfrm>
        </p:grpSpPr>
        <p:sp>
          <p:nvSpPr>
            <p:cNvPr id="2830" name="Google Shape;2830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2" name="Google Shape;2832;p22"/>
          <p:cNvGrpSpPr/>
          <p:nvPr/>
        </p:nvGrpSpPr>
        <p:grpSpPr>
          <a:xfrm>
            <a:off x="7961675" y="4271275"/>
            <a:ext cx="37200" cy="833425"/>
            <a:chOff x="367100" y="2392375"/>
            <a:chExt cx="37200" cy="833425"/>
          </a:xfrm>
        </p:grpSpPr>
        <p:sp>
          <p:nvSpPr>
            <p:cNvPr id="2833" name="Google Shape;2833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835;p22"/>
          <p:cNvGrpSpPr/>
          <p:nvPr/>
        </p:nvGrpSpPr>
        <p:grpSpPr>
          <a:xfrm>
            <a:off x="8312775" y="4334738"/>
            <a:ext cx="37200" cy="833425"/>
            <a:chOff x="367100" y="2392375"/>
            <a:chExt cx="37200" cy="833425"/>
          </a:xfrm>
        </p:grpSpPr>
        <p:sp>
          <p:nvSpPr>
            <p:cNvPr id="2836" name="Google Shape;2836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22"/>
          <p:cNvGrpSpPr/>
          <p:nvPr/>
        </p:nvGrpSpPr>
        <p:grpSpPr>
          <a:xfrm>
            <a:off x="8994688" y="4071775"/>
            <a:ext cx="37200" cy="1232425"/>
            <a:chOff x="367100" y="2392375"/>
            <a:chExt cx="37200" cy="1232425"/>
          </a:xfrm>
        </p:grpSpPr>
        <p:sp>
          <p:nvSpPr>
            <p:cNvPr id="2839" name="Google Shape;2839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1" name="Google Shape;2841;p22"/>
          <p:cNvSpPr/>
          <p:nvPr/>
        </p:nvSpPr>
        <p:spPr>
          <a:xfrm>
            <a:off x="7713300" y="40110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22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3" name="Google Shape;2843;p22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2844" name="Google Shape;2844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6" name="Google Shape;2846;p22"/>
          <p:cNvGrpSpPr/>
          <p:nvPr/>
        </p:nvGrpSpPr>
        <p:grpSpPr>
          <a:xfrm>
            <a:off x="4435463" y="4771700"/>
            <a:ext cx="37200" cy="833425"/>
            <a:chOff x="367100" y="2392375"/>
            <a:chExt cx="37200" cy="833425"/>
          </a:xfrm>
        </p:grpSpPr>
        <p:sp>
          <p:nvSpPr>
            <p:cNvPr id="2847" name="Google Shape;2847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22"/>
          <p:cNvGrpSpPr/>
          <p:nvPr/>
        </p:nvGrpSpPr>
        <p:grpSpPr>
          <a:xfrm>
            <a:off x="3121763" y="4191225"/>
            <a:ext cx="37200" cy="1232425"/>
            <a:chOff x="367100" y="2392375"/>
            <a:chExt cx="37200" cy="1232425"/>
          </a:xfrm>
        </p:grpSpPr>
        <p:sp>
          <p:nvSpPr>
            <p:cNvPr id="2850" name="Google Shape;2850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22"/>
          <p:cNvGrpSpPr/>
          <p:nvPr/>
        </p:nvGrpSpPr>
        <p:grpSpPr>
          <a:xfrm>
            <a:off x="2067975" y="3755675"/>
            <a:ext cx="37200" cy="2435125"/>
            <a:chOff x="367100" y="2392375"/>
            <a:chExt cx="37200" cy="2435125"/>
          </a:xfrm>
        </p:grpSpPr>
        <p:sp>
          <p:nvSpPr>
            <p:cNvPr id="2853" name="Google Shape;2853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22"/>
          <p:cNvGrpSpPr/>
          <p:nvPr/>
        </p:nvGrpSpPr>
        <p:grpSpPr>
          <a:xfrm>
            <a:off x="6400500" y="3856238"/>
            <a:ext cx="37200" cy="2435125"/>
            <a:chOff x="367100" y="2392375"/>
            <a:chExt cx="37200" cy="2435125"/>
          </a:xfrm>
        </p:grpSpPr>
        <p:sp>
          <p:nvSpPr>
            <p:cNvPr id="2856" name="Google Shape;2856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8" name="Google Shape;2858;p22"/>
          <p:cNvSpPr/>
          <p:nvPr/>
        </p:nvSpPr>
        <p:spPr>
          <a:xfrm>
            <a:off x="2148550" y="4343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9" name="Google Shape;2859;p22"/>
          <p:cNvGrpSpPr/>
          <p:nvPr/>
        </p:nvGrpSpPr>
        <p:grpSpPr>
          <a:xfrm>
            <a:off x="7679063" y="3919925"/>
            <a:ext cx="37200" cy="2435125"/>
            <a:chOff x="367100" y="2392375"/>
            <a:chExt cx="37200" cy="2435125"/>
          </a:xfrm>
        </p:grpSpPr>
        <p:sp>
          <p:nvSpPr>
            <p:cNvPr id="2860" name="Google Shape;2860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22"/>
          <p:cNvGrpSpPr/>
          <p:nvPr/>
        </p:nvGrpSpPr>
        <p:grpSpPr>
          <a:xfrm>
            <a:off x="8880050" y="2789013"/>
            <a:ext cx="37200" cy="2435125"/>
            <a:chOff x="367100" y="2392375"/>
            <a:chExt cx="37200" cy="2435125"/>
          </a:xfrm>
        </p:grpSpPr>
        <p:sp>
          <p:nvSpPr>
            <p:cNvPr id="2863" name="Google Shape;2863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22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22"/>
          <p:cNvSpPr txBox="1">
            <a:spLocks noGrp="1"/>
          </p:cNvSpPr>
          <p:nvPr>
            <p:ph type="title" idx="2"/>
          </p:nvPr>
        </p:nvSpPr>
        <p:spPr>
          <a:xfrm>
            <a:off x="899825" y="2437650"/>
            <a:ext cx="225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7" name="Google Shape;2867;p22"/>
          <p:cNvSpPr txBox="1">
            <a:spLocks noGrp="1"/>
          </p:cNvSpPr>
          <p:nvPr>
            <p:ph type="subTitle" idx="1"/>
          </p:nvPr>
        </p:nvSpPr>
        <p:spPr>
          <a:xfrm>
            <a:off x="899825" y="2762875"/>
            <a:ext cx="22512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8" name="Google Shape;2868;p22"/>
          <p:cNvSpPr txBox="1">
            <a:spLocks noGrp="1"/>
          </p:cNvSpPr>
          <p:nvPr>
            <p:ph type="title" idx="3"/>
          </p:nvPr>
        </p:nvSpPr>
        <p:spPr>
          <a:xfrm>
            <a:off x="3446525" y="3409475"/>
            <a:ext cx="225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9" name="Google Shape;2869;p22"/>
          <p:cNvSpPr txBox="1">
            <a:spLocks noGrp="1"/>
          </p:cNvSpPr>
          <p:nvPr>
            <p:ph type="subTitle" idx="4"/>
          </p:nvPr>
        </p:nvSpPr>
        <p:spPr>
          <a:xfrm>
            <a:off x="3446475" y="3734700"/>
            <a:ext cx="22512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0" name="Google Shape;2870;p22"/>
          <p:cNvSpPr txBox="1">
            <a:spLocks noGrp="1"/>
          </p:cNvSpPr>
          <p:nvPr>
            <p:ph type="title" idx="5"/>
          </p:nvPr>
        </p:nvSpPr>
        <p:spPr>
          <a:xfrm>
            <a:off x="5993200" y="2437650"/>
            <a:ext cx="225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1" name="Google Shape;2871;p22"/>
          <p:cNvSpPr txBox="1">
            <a:spLocks noGrp="1"/>
          </p:cNvSpPr>
          <p:nvPr>
            <p:ph type="subTitle" idx="6"/>
          </p:nvPr>
        </p:nvSpPr>
        <p:spPr>
          <a:xfrm>
            <a:off x="5993200" y="2762875"/>
            <a:ext cx="22512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2" name="Google Shape;3562;p29"/>
          <p:cNvGrpSpPr/>
          <p:nvPr/>
        </p:nvGrpSpPr>
        <p:grpSpPr>
          <a:xfrm rot="9442976">
            <a:off x="1971015" y="3073054"/>
            <a:ext cx="9165281" cy="2491532"/>
            <a:chOff x="5171575" y="1460000"/>
            <a:chExt cx="1813675" cy="493025"/>
          </a:xfrm>
        </p:grpSpPr>
        <p:sp>
          <p:nvSpPr>
            <p:cNvPr id="3563" name="Google Shape;3563;p29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9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9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9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9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9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9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9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9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9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9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9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9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9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9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9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9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9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9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9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9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9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9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9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9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9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9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0" name="Google Shape;3590;p29"/>
          <p:cNvSpPr/>
          <p:nvPr/>
        </p:nvSpPr>
        <p:spPr>
          <a:xfrm>
            <a:off x="6920875" y="157171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29"/>
          <p:cNvSpPr/>
          <p:nvPr/>
        </p:nvSpPr>
        <p:spPr>
          <a:xfrm>
            <a:off x="5684225" y="23568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29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29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4" name="Google Shape;3594;p29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3595" name="Google Shape;3595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7" name="Google Shape;3597;p29"/>
          <p:cNvGrpSpPr/>
          <p:nvPr/>
        </p:nvGrpSpPr>
        <p:grpSpPr>
          <a:xfrm>
            <a:off x="4418513" y="4543100"/>
            <a:ext cx="37200" cy="833425"/>
            <a:chOff x="367100" y="2392375"/>
            <a:chExt cx="37200" cy="833425"/>
          </a:xfrm>
        </p:grpSpPr>
        <p:sp>
          <p:nvSpPr>
            <p:cNvPr id="3598" name="Google Shape;3598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0" name="Google Shape;3600;p29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3601" name="Google Shape;3601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29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3604" name="Google Shape;3604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6" name="Google Shape;3606;p29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3607" name="Google Shape;3607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9" name="Google Shape;3609;p29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3610" name="Google Shape;3610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2" name="Google Shape;3612;p29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3613" name="Google Shape;3613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5" name="Google Shape;3615;p29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3616" name="Google Shape;3616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8" name="Google Shape;3618;p29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3619" name="Google Shape;3619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1" name="Google Shape;3621;p29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29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3" name="Google Shape;3623;p29"/>
          <p:cNvGrpSpPr/>
          <p:nvPr/>
        </p:nvGrpSpPr>
        <p:grpSpPr>
          <a:xfrm>
            <a:off x="4664063" y="4404588"/>
            <a:ext cx="37200" cy="833425"/>
            <a:chOff x="367100" y="2392375"/>
            <a:chExt cx="37200" cy="833425"/>
          </a:xfrm>
        </p:grpSpPr>
        <p:sp>
          <p:nvSpPr>
            <p:cNvPr id="3624" name="Google Shape;3624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6" name="Google Shape;3626;p29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3627" name="Google Shape;3627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9" name="Google Shape;3629;p29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3630" name="Google Shape;3630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2" name="Google Shape;3632;p29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3633" name="Google Shape;3633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5" name="Google Shape;3635;p29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3636" name="Google Shape;3636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29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29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0" name="Google Shape;3640;p29"/>
          <p:cNvGrpSpPr/>
          <p:nvPr/>
        </p:nvGrpSpPr>
        <p:grpSpPr>
          <a:xfrm>
            <a:off x="5363188" y="3231438"/>
            <a:ext cx="37200" cy="833425"/>
            <a:chOff x="367100" y="2392375"/>
            <a:chExt cx="37200" cy="833425"/>
          </a:xfrm>
        </p:grpSpPr>
        <p:sp>
          <p:nvSpPr>
            <p:cNvPr id="3641" name="Google Shape;3641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3" name="Google Shape;3643;p29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3644" name="Google Shape;3644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6" name="Google Shape;3646;p29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3647" name="Google Shape;3647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29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3650" name="Google Shape;3650;p2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2" name="Google Shape;3652;p29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3653" name="Google Shape;3653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5" name="Google Shape;3655;p29"/>
          <p:cNvGrpSpPr/>
          <p:nvPr/>
        </p:nvGrpSpPr>
        <p:grpSpPr>
          <a:xfrm>
            <a:off x="5775150" y="1871388"/>
            <a:ext cx="37200" cy="3553537"/>
            <a:chOff x="367100" y="2392375"/>
            <a:chExt cx="37200" cy="3553537"/>
          </a:xfrm>
        </p:grpSpPr>
        <p:sp>
          <p:nvSpPr>
            <p:cNvPr id="3656" name="Google Shape;3656;p2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8" name="Google Shape;3658;p29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3659" name="Google Shape;3659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1" name="Google Shape;3661;p29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3662" name="Google Shape;3662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29"/>
          <p:cNvSpPr/>
          <p:nvPr/>
        </p:nvSpPr>
        <p:spPr>
          <a:xfrm>
            <a:off x="4116200" y="4662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5" name="Google Shape;3665;p29"/>
          <p:cNvGrpSpPr/>
          <p:nvPr/>
        </p:nvGrpSpPr>
        <p:grpSpPr>
          <a:xfrm>
            <a:off x="5531163" y="2330563"/>
            <a:ext cx="37200" cy="2435125"/>
            <a:chOff x="367100" y="2392375"/>
            <a:chExt cx="37200" cy="2435125"/>
          </a:xfrm>
        </p:grpSpPr>
        <p:sp>
          <p:nvSpPr>
            <p:cNvPr id="3666" name="Google Shape;3666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8" name="Google Shape;3668;p29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3669" name="Google Shape;3669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29"/>
          <p:cNvGrpSpPr/>
          <p:nvPr/>
        </p:nvGrpSpPr>
        <p:grpSpPr>
          <a:xfrm>
            <a:off x="6717038" y="2025875"/>
            <a:ext cx="37200" cy="3553537"/>
            <a:chOff x="367100" y="2392375"/>
            <a:chExt cx="37200" cy="3553537"/>
          </a:xfrm>
        </p:grpSpPr>
        <p:sp>
          <p:nvSpPr>
            <p:cNvPr id="3672" name="Google Shape;3672;p2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4" name="Google Shape;3674;p29"/>
          <p:cNvSpPr/>
          <p:nvPr/>
        </p:nvSpPr>
        <p:spPr>
          <a:xfrm>
            <a:off x="4597263" y="3477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29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6" name="Google Shape;3676;p29"/>
          <p:cNvGrpSpPr/>
          <p:nvPr/>
        </p:nvGrpSpPr>
        <p:grpSpPr>
          <a:xfrm>
            <a:off x="92463" y="4766950"/>
            <a:ext cx="37200" cy="833425"/>
            <a:chOff x="367100" y="2392375"/>
            <a:chExt cx="37200" cy="833425"/>
          </a:xfrm>
        </p:grpSpPr>
        <p:sp>
          <p:nvSpPr>
            <p:cNvPr id="3677" name="Google Shape;3677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9" name="Google Shape;3679;p29"/>
          <p:cNvGrpSpPr/>
          <p:nvPr/>
        </p:nvGrpSpPr>
        <p:grpSpPr>
          <a:xfrm>
            <a:off x="1650875" y="4690750"/>
            <a:ext cx="37200" cy="833425"/>
            <a:chOff x="367100" y="2392375"/>
            <a:chExt cx="37200" cy="833425"/>
          </a:xfrm>
        </p:grpSpPr>
        <p:sp>
          <p:nvSpPr>
            <p:cNvPr id="3680" name="Google Shape;3680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2" name="Google Shape;3682;p29"/>
          <p:cNvGrpSpPr/>
          <p:nvPr/>
        </p:nvGrpSpPr>
        <p:grpSpPr>
          <a:xfrm>
            <a:off x="871675" y="4602963"/>
            <a:ext cx="37200" cy="833425"/>
            <a:chOff x="367100" y="2392375"/>
            <a:chExt cx="37200" cy="833425"/>
          </a:xfrm>
        </p:grpSpPr>
        <p:sp>
          <p:nvSpPr>
            <p:cNvPr id="3683" name="Google Shape;3683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5" name="Google Shape;3685;p29"/>
          <p:cNvGrpSpPr/>
          <p:nvPr/>
        </p:nvGrpSpPr>
        <p:grpSpPr>
          <a:xfrm>
            <a:off x="2332700" y="4415075"/>
            <a:ext cx="37200" cy="1232425"/>
            <a:chOff x="367100" y="2392375"/>
            <a:chExt cx="37200" cy="1232425"/>
          </a:xfrm>
        </p:grpSpPr>
        <p:sp>
          <p:nvSpPr>
            <p:cNvPr id="3686" name="Google Shape;3686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8" name="Google Shape;3688;p29"/>
          <p:cNvGrpSpPr/>
          <p:nvPr/>
        </p:nvGrpSpPr>
        <p:grpSpPr>
          <a:xfrm>
            <a:off x="3508500" y="4637750"/>
            <a:ext cx="37200" cy="833425"/>
            <a:chOff x="367100" y="2392375"/>
            <a:chExt cx="37200" cy="833425"/>
          </a:xfrm>
        </p:grpSpPr>
        <p:sp>
          <p:nvSpPr>
            <p:cNvPr id="3689" name="Google Shape;3689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1" name="Google Shape;3691;p29"/>
          <p:cNvSpPr/>
          <p:nvPr/>
        </p:nvSpPr>
        <p:spPr>
          <a:xfrm>
            <a:off x="2188638" y="47791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29"/>
          <p:cNvSpPr/>
          <p:nvPr/>
        </p:nvSpPr>
        <p:spPr>
          <a:xfrm>
            <a:off x="760591" y="456885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3" name="Google Shape;3693;p29"/>
          <p:cNvGrpSpPr/>
          <p:nvPr/>
        </p:nvGrpSpPr>
        <p:grpSpPr>
          <a:xfrm>
            <a:off x="338013" y="4628438"/>
            <a:ext cx="37200" cy="833425"/>
            <a:chOff x="367100" y="2392375"/>
            <a:chExt cx="37200" cy="833425"/>
          </a:xfrm>
        </p:grpSpPr>
        <p:sp>
          <p:nvSpPr>
            <p:cNvPr id="3694" name="Google Shape;3694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6" name="Google Shape;3696;p29"/>
          <p:cNvGrpSpPr/>
          <p:nvPr/>
        </p:nvGrpSpPr>
        <p:grpSpPr>
          <a:xfrm>
            <a:off x="1254600" y="4404588"/>
            <a:ext cx="37200" cy="833425"/>
            <a:chOff x="367100" y="2392375"/>
            <a:chExt cx="37200" cy="833425"/>
          </a:xfrm>
        </p:grpSpPr>
        <p:sp>
          <p:nvSpPr>
            <p:cNvPr id="3697" name="Google Shape;3697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9" name="Google Shape;3699;p29"/>
          <p:cNvGrpSpPr/>
          <p:nvPr/>
        </p:nvGrpSpPr>
        <p:grpSpPr>
          <a:xfrm>
            <a:off x="3807175" y="4504138"/>
            <a:ext cx="37200" cy="2435125"/>
            <a:chOff x="367100" y="2392375"/>
            <a:chExt cx="37200" cy="2435125"/>
          </a:xfrm>
        </p:grpSpPr>
        <p:sp>
          <p:nvSpPr>
            <p:cNvPr id="3700" name="Google Shape;3700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2" name="Google Shape;3702;p29"/>
          <p:cNvGrpSpPr/>
          <p:nvPr/>
        </p:nvGrpSpPr>
        <p:grpSpPr>
          <a:xfrm>
            <a:off x="2913225" y="4415063"/>
            <a:ext cx="37200" cy="2435125"/>
            <a:chOff x="367100" y="2392375"/>
            <a:chExt cx="37200" cy="2435125"/>
          </a:xfrm>
        </p:grpSpPr>
        <p:sp>
          <p:nvSpPr>
            <p:cNvPr id="3703" name="Google Shape;3703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5" name="Google Shape;3705;p29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06" name="Google Shape;3706;p29"/>
          <p:cNvSpPr txBox="1">
            <a:spLocks noGrp="1"/>
          </p:cNvSpPr>
          <p:nvPr>
            <p:ph type="title" idx="2"/>
          </p:nvPr>
        </p:nvSpPr>
        <p:spPr>
          <a:xfrm>
            <a:off x="720075" y="3268175"/>
            <a:ext cx="321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07" name="Google Shape;3707;p29"/>
          <p:cNvSpPr txBox="1">
            <a:spLocks noGrp="1"/>
          </p:cNvSpPr>
          <p:nvPr>
            <p:ph type="title" idx="3"/>
          </p:nvPr>
        </p:nvSpPr>
        <p:spPr>
          <a:xfrm>
            <a:off x="720075" y="1692400"/>
            <a:ext cx="3211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08" name="Google Shape;3708;p29"/>
          <p:cNvSpPr txBox="1">
            <a:spLocks noGrp="1"/>
          </p:cNvSpPr>
          <p:nvPr>
            <p:ph type="subTitle" idx="1"/>
          </p:nvPr>
        </p:nvSpPr>
        <p:spPr>
          <a:xfrm>
            <a:off x="720075" y="2017625"/>
            <a:ext cx="32112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09" name="Google Shape;3709;p29"/>
          <p:cNvSpPr txBox="1">
            <a:spLocks noGrp="1"/>
          </p:cNvSpPr>
          <p:nvPr>
            <p:ph type="subTitle" idx="4"/>
          </p:nvPr>
        </p:nvSpPr>
        <p:spPr>
          <a:xfrm>
            <a:off x="720075" y="3593400"/>
            <a:ext cx="32112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3" name="Google Shape;4273;p34"/>
          <p:cNvGrpSpPr/>
          <p:nvPr/>
        </p:nvGrpSpPr>
        <p:grpSpPr>
          <a:xfrm rot="9442976">
            <a:off x="1971015" y="3073054"/>
            <a:ext cx="9165281" cy="2491532"/>
            <a:chOff x="5171575" y="1460000"/>
            <a:chExt cx="1813675" cy="493025"/>
          </a:xfrm>
        </p:grpSpPr>
        <p:sp>
          <p:nvSpPr>
            <p:cNvPr id="4274" name="Google Shape;4274;p34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4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4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4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4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4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4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4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4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4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4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4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4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4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4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4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4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4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4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4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4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4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4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4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4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1" name="Google Shape;4301;p34"/>
          <p:cNvSpPr/>
          <p:nvPr/>
        </p:nvSpPr>
        <p:spPr>
          <a:xfrm>
            <a:off x="6920875" y="157171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34"/>
          <p:cNvSpPr/>
          <p:nvPr/>
        </p:nvSpPr>
        <p:spPr>
          <a:xfrm>
            <a:off x="5684225" y="23568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34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34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5" name="Google Shape;4305;p34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4306" name="Google Shape;4306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8" name="Google Shape;4308;p34"/>
          <p:cNvGrpSpPr/>
          <p:nvPr/>
        </p:nvGrpSpPr>
        <p:grpSpPr>
          <a:xfrm>
            <a:off x="4418513" y="4543100"/>
            <a:ext cx="37200" cy="833425"/>
            <a:chOff x="367100" y="2392375"/>
            <a:chExt cx="37200" cy="833425"/>
          </a:xfrm>
        </p:grpSpPr>
        <p:sp>
          <p:nvSpPr>
            <p:cNvPr id="4309" name="Google Shape;4309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34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4312" name="Google Shape;431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4" name="Google Shape;4314;p34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4315" name="Google Shape;431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7" name="Google Shape;4317;p34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4318" name="Google Shape;431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0" name="Google Shape;4320;p34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4321" name="Google Shape;4321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3" name="Google Shape;4323;p34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4324" name="Google Shape;432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6" name="Google Shape;4326;p34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4327" name="Google Shape;4327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9" name="Google Shape;4329;p34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4330" name="Google Shape;4330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2" name="Google Shape;4332;p34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34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34"/>
          <p:cNvGrpSpPr/>
          <p:nvPr/>
        </p:nvGrpSpPr>
        <p:grpSpPr>
          <a:xfrm>
            <a:off x="4664063" y="4404588"/>
            <a:ext cx="37200" cy="833425"/>
            <a:chOff x="367100" y="2392375"/>
            <a:chExt cx="37200" cy="833425"/>
          </a:xfrm>
        </p:grpSpPr>
        <p:sp>
          <p:nvSpPr>
            <p:cNvPr id="4335" name="Google Shape;433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7" name="Google Shape;4337;p34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4338" name="Google Shape;433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0" name="Google Shape;4340;p34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4341" name="Google Shape;434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3" name="Google Shape;4343;p34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4344" name="Google Shape;434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6" name="Google Shape;4346;p34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4347" name="Google Shape;434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9" name="Google Shape;4349;p34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34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1" name="Google Shape;4351;p34"/>
          <p:cNvGrpSpPr/>
          <p:nvPr/>
        </p:nvGrpSpPr>
        <p:grpSpPr>
          <a:xfrm>
            <a:off x="5363188" y="3231438"/>
            <a:ext cx="37200" cy="833425"/>
            <a:chOff x="367100" y="2392375"/>
            <a:chExt cx="37200" cy="833425"/>
          </a:xfrm>
        </p:grpSpPr>
        <p:sp>
          <p:nvSpPr>
            <p:cNvPr id="4352" name="Google Shape;435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34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4355" name="Google Shape;4355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7" name="Google Shape;4357;p34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4358" name="Google Shape;435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34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4361" name="Google Shape;4361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3" name="Google Shape;4363;p34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4364" name="Google Shape;436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6" name="Google Shape;4366;p34"/>
          <p:cNvGrpSpPr/>
          <p:nvPr/>
        </p:nvGrpSpPr>
        <p:grpSpPr>
          <a:xfrm>
            <a:off x="5775150" y="1871388"/>
            <a:ext cx="37200" cy="3553537"/>
            <a:chOff x="367100" y="2392375"/>
            <a:chExt cx="37200" cy="3553537"/>
          </a:xfrm>
        </p:grpSpPr>
        <p:sp>
          <p:nvSpPr>
            <p:cNvPr id="4367" name="Google Shape;4367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34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4370" name="Google Shape;437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34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4373" name="Google Shape;4373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5" name="Google Shape;4375;p34"/>
          <p:cNvSpPr/>
          <p:nvPr/>
        </p:nvSpPr>
        <p:spPr>
          <a:xfrm>
            <a:off x="4116200" y="4662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6" name="Google Shape;4376;p34"/>
          <p:cNvGrpSpPr/>
          <p:nvPr/>
        </p:nvGrpSpPr>
        <p:grpSpPr>
          <a:xfrm>
            <a:off x="5531163" y="2330563"/>
            <a:ext cx="37200" cy="2435125"/>
            <a:chOff x="367100" y="2392375"/>
            <a:chExt cx="37200" cy="2435125"/>
          </a:xfrm>
        </p:grpSpPr>
        <p:sp>
          <p:nvSpPr>
            <p:cNvPr id="4377" name="Google Shape;4377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9" name="Google Shape;4379;p34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4380" name="Google Shape;438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2" name="Google Shape;4382;p34"/>
          <p:cNvGrpSpPr/>
          <p:nvPr/>
        </p:nvGrpSpPr>
        <p:grpSpPr>
          <a:xfrm>
            <a:off x="6717038" y="2025875"/>
            <a:ext cx="37200" cy="3553537"/>
            <a:chOff x="367100" y="2392375"/>
            <a:chExt cx="37200" cy="3553537"/>
          </a:xfrm>
        </p:grpSpPr>
        <p:sp>
          <p:nvSpPr>
            <p:cNvPr id="4383" name="Google Shape;4383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5" name="Google Shape;4385;p34"/>
          <p:cNvSpPr/>
          <p:nvPr/>
        </p:nvSpPr>
        <p:spPr>
          <a:xfrm>
            <a:off x="4597263" y="3477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34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7" name="Google Shape;4387;p34"/>
          <p:cNvGrpSpPr/>
          <p:nvPr/>
        </p:nvGrpSpPr>
        <p:grpSpPr>
          <a:xfrm>
            <a:off x="92463" y="4766950"/>
            <a:ext cx="37200" cy="833425"/>
            <a:chOff x="367100" y="2392375"/>
            <a:chExt cx="37200" cy="833425"/>
          </a:xfrm>
        </p:grpSpPr>
        <p:sp>
          <p:nvSpPr>
            <p:cNvPr id="4388" name="Google Shape;438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0" name="Google Shape;4390;p34"/>
          <p:cNvGrpSpPr/>
          <p:nvPr/>
        </p:nvGrpSpPr>
        <p:grpSpPr>
          <a:xfrm>
            <a:off x="1650875" y="4690750"/>
            <a:ext cx="37200" cy="833425"/>
            <a:chOff x="367100" y="2392375"/>
            <a:chExt cx="37200" cy="833425"/>
          </a:xfrm>
        </p:grpSpPr>
        <p:sp>
          <p:nvSpPr>
            <p:cNvPr id="4391" name="Google Shape;439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3" name="Google Shape;4393;p34"/>
          <p:cNvGrpSpPr/>
          <p:nvPr/>
        </p:nvGrpSpPr>
        <p:grpSpPr>
          <a:xfrm>
            <a:off x="871675" y="4602963"/>
            <a:ext cx="37200" cy="833425"/>
            <a:chOff x="367100" y="2392375"/>
            <a:chExt cx="37200" cy="833425"/>
          </a:xfrm>
        </p:grpSpPr>
        <p:sp>
          <p:nvSpPr>
            <p:cNvPr id="4394" name="Google Shape;439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6" name="Google Shape;4396;p34"/>
          <p:cNvGrpSpPr/>
          <p:nvPr/>
        </p:nvGrpSpPr>
        <p:grpSpPr>
          <a:xfrm>
            <a:off x="2332700" y="4415075"/>
            <a:ext cx="37200" cy="1232425"/>
            <a:chOff x="367100" y="2392375"/>
            <a:chExt cx="37200" cy="1232425"/>
          </a:xfrm>
        </p:grpSpPr>
        <p:sp>
          <p:nvSpPr>
            <p:cNvPr id="4397" name="Google Shape;439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34"/>
          <p:cNvGrpSpPr/>
          <p:nvPr/>
        </p:nvGrpSpPr>
        <p:grpSpPr>
          <a:xfrm>
            <a:off x="3508500" y="4637750"/>
            <a:ext cx="37200" cy="833425"/>
            <a:chOff x="367100" y="2392375"/>
            <a:chExt cx="37200" cy="833425"/>
          </a:xfrm>
        </p:grpSpPr>
        <p:sp>
          <p:nvSpPr>
            <p:cNvPr id="4400" name="Google Shape;4400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2" name="Google Shape;4402;p34"/>
          <p:cNvSpPr/>
          <p:nvPr/>
        </p:nvSpPr>
        <p:spPr>
          <a:xfrm>
            <a:off x="2188638" y="47791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34"/>
          <p:cNvSpPr/>
          <p:nvPr/>
        </p:nvSpPr>
        <p:spPr>
          <a:xfrm>
            <a:off x="760591" y="456885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4" name="Google Shape;4404;p34"/>
          <p:cNvGrpSpPr/>
          <p:nvPr/>
        </p:nvGrpSpPr>
        <p:grpSpPr>
          <a:xfrm>
            <a:off x="338013" y="4628438"/>
            <a:ext cx="37200" cy="833425"/>
            <a:chOff x="367100" y="2392375"/>
            <a:chExt cx="37200" cy="833425"/>
          </a:xfrm>
        </p:grpSpPr>
        <p:sp>
          <p:nvSpPr>
            <p:cNvPr id="4405" name="Google Shape;440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7" name="Google Shape;4407;p34"/>
          <p:cNvGrpSpPr/>
          <p:nvPr/>
        </p:nvGrpSpPr>
        <p:grpSpPr>
          <a:xfrm>
            <a:off x="1254600" y="4404588"/>
            <a:ext cx="37200" cy="833425"/>
            <a:chOff x="367100" y="2392375"/>
            <a:chExt cx="37200" cy="833425"/>
          </a:xfrm>
        </p:grpSpPr>
        <p:sp>
          <p:nvSpPr>
            <p:cNvPr id="4408" name="Google Shape;440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0" name="Google Shape;4410;p34"/>
          <p:cNvGrpSpPr/>
          <p:nvPr/>
        </p:nvGrpSpPr>
        <p:grpSpPr>
          <a:xfrm>
            <a:off x="3807175" y="4504138"/>
            <a:ext cx="37200" cy="2435125"/>
            <a:chOff x="367100" y="2392375"/>
            <a:chExt cx="37200" cy="2435125"/>
          </a:xfrm>
        </p:grpSpPr>
        <p:sp>
          <p:nvSpPr>
            <p:cNvPr id="4411" name="Google Shape;4411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3" name="Google Shape;4413;p34"/>
          <p:cNvGrpSpPr/>
          <p:nvPr/>
        </p:nvGrpSpPr>
        <p:grpSpPr>
          <a:xfrm>
            <a:off x="2913225" y="4415063"/>
            <a:ext cx="37200" cy="2435125"/>
            <a:chOff x="367100" y="2392375"/>
            <a:chExt cx="37200" cy="2435125"/>
          </a:xfrm>
        </p:grpSpPr>
        <p:sp>
          <p:nvSpPr>
            <p:cNvPr id="4414" name="Google Shape;441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7" name="Google Shape;4417;p35"/>
          <p:cNvGrpSpPr/>
          <p:nvPr/>
        </p:nvGrpSpPr>
        <p:grpSpPr>
          <a:xfrm>
            <a:off x="-3186765" y="3859853"/>
            <a:ext cx="17284220" cy="2870904"/>
            <a:chOff x="3025400" y="1754925"/>
            <a:chExt cx="7141649" cy="2247459"/>
          </a:xfrm>
        </p:grpSpPr>
        <p:sp>
          <p:nvSpPr>
            <p:cNvPr id="4418" name="Google Shape;4418;p35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5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5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5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5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5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5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5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5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5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5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5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5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5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5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5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5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5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5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5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5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5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5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5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5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5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5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5" name="Google Shape;4445;p35"/>
          <p:cNvSpPr/>
          <p:nvPr/>
        </p:nvSpPr>
        <p:spPr>
          <a:xfrm>
            <a:off x="-895000" y="43263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6" name="Google Shape;4446;p35"/>
          <p:cNvSpPr/>
          <p:nvPr/>
        </p:nvSpPr>
        <p:spPr>
          <a:xfrm>
            <a:off x="3214375" y="4619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7" name="Google Shape;4447;p35"/>
          <p:cNvSpPr/>
          <p:nvPr/>
        </p:nvSpPr>
        <p:spPr>
          <a:xfrm>
            <a:off x="834050" y="41996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35"/>
          <p:cNvSpPr/>
          <p:nvPr/>
        </p:nvSpPr>
        <p:spPr>
          <a:xfrm>
            <a:off x="5990238" y="4619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35"/>
          <p:cNvSpPr/>
          <p:nvPr/>
        </p:nvSpPr>
        <p:spPr>
          <a:xfrm>
            <a:off x="7733625" y="40224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35"/>
          <p:cNvSpPr/>
          <p:nvPr/>
        </p:nvSpPr>
        <p:spPr>
          <a:xfrm>
            <a:off x="1448925" y="4624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35"/>
          <p:cNvSpPr/>
          <p:nvPr/>
        </p:nvSpPr>
        <p:spPr>
          <a:xfrm>
            <a:off x="4385063" y="47156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2" name="Google Shape;4452;p35"/>
          <p:cNvGrpSpPr/>
          <p:nvPr/>
        </p:nvGrpSpPr>
        <p:grpSpPr>
          <a:xfrm>
            <a:off x="367100" y="3167313"/>
            <a:ext cx="37200" cy="2435125"/>
            <a:chOff x="367100" y="2392375"/>
            <a:chExt cx="37200" cy="2435125"/>
          </a:xfrm>
        </p:grpSpPr>
        <p:sp>
          <p:nvSpPr>
            <p:cNvPr id="4453" name="Google Shape;4453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35"/>
          <p:cNvGrpSpPr/>
          <p:nvPr/>
        </p:nvGrpSpPr>
        <p:grpSpPr>
          <a:xfrm>
            <a:off x="1496950" y="4504950"/>
            <a:ext cx="37200" cy="833425"/>
            <a:chOff x="367100" y="2392375"/>
            <a:chExt cx="37200" cy="833425"/>
          </a:xfrm>
        </p:grpSpPr>
        <p:sp>
          <p:nvSpPr>
            <p:cNvPr id="4456" name="Google Shape;4456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8" name="Google Shape;4458;p35"/>
          <p:cNvGrpSpPr/>
          <p:nvPr/>
        </p:nvGrpSpPr>
        <p:grpSpPr>
          <a:xfrm>
            <a:off x="2528413" y="4406000"/>
            <a:ext cx="37200" cy="1232425"/>
            <a:chOff x="367100" y="2392375"/>
            <a:chExt cx="37200" cy="1232425"/>
          </a:xfrm>
        </p:grpSpPr>
        <p:sp>
          <p:nvSpPr>
            <p:cNvPr id="4459" name="Google Shape;4459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1" name="Google Shape;4461;p35"/>
          <p:cNvGrpSpPr/>
          <p:nvPr/>
        </p:nvGrpSpPr>
        <p:grpSpPr>
          <a:xfrm>
            <a:off x="1733350" y="4466913"/>
            <a:ext cx="37200" cy="833425"/>
            <a:chOff x="367100" y="2392375"/>
            <a:chExt cx="37200" cy="833425"/>
          </a:xfrm>
        </p:grpSpPr>
        <p:sp>
          <p:nvSpPr>
            <p:cNvPr id="4462" name="Google Shape;446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4" name="Google Shape;4464;p35"/>
          <p:cNvGrpSpPr/>
          <p:nvPr/>
        </p:nvGrpSpPr>
        <p:grpSpPr>
          <a:xfrm>
            <a:off x="8607850" y="3328463"/>
            <a:ext cx="37200" cy="2435125"/>
            <a:chOff x="367100" y="2392375"/>
            <a:chExt cx="37200" cy="2435125"/>
          </a:xfrm>
        </p:grpSpPr>
        <p:sp>
          <p:nvSpPr>
            <p:cNvPr id="4465" name="Google Shape;4465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7" name="Google Shape;4467;p35"/>
          <p:cNvGrpSpPr/>
          <p:nvPr/>
        </p:nvGrpSpPr>
        <p:grpSpPr>
          <a:xfrm>
            <a:off x="658425" y="4347475"/>
            <a:ext cx="37200" cy="1232425"/>
            <a:chOff x="367100" y="2392375"/>
            <a:chExt cx="37200" cy="1232425"/>
          </a:xfrm>
        </p:grpSpPr>
        <p:sp>
          <p:nvSpPr>
            <p:cNvPr id="4468" name="Google Shape;4468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35"/>
          <p:cNvGrpSpPr/>
          <p:nvPr/>
        </p:nvGrpSpPr>
        <p:grpSpPr>
          <a:xfrm>
            <a:off x="3527900" y="4771725"/>
            <a:ext cx="37200" cy="833425"/>
            <a:chOff x="367100" y="2392375"/>
            <a:chExt cx="37200" cy="833425"/>
          </a:xfrm>
        </p:grpSpPr>
        <p:sp>
          <p:nvSpPr>
            <p:cNvPr id="4471" name="Google Shape;4471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3" name="Google Shape;4473;p35"/>
          <p:cNvGrpSpPr/>
          <p:nvPr/>
        </p:nvGrpSpPr>
        <p:grpSpPr>
          <a:xfrm>
            <a:off x="2347800" y="4607713"/>
            <a:ext cx="37200" cy="833425"/>
            <a:chOff x="367100" y="2392375"/>
            <a:chExt cx="37200" cy="833425"/>
          </a:xfrm>
        </p:grpSpPr>
        <p:sp>
          <p:nvSpPr>
            <p:cNvPr id="4474" name="Google Shape;4474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6" name="Google Shape;4476;p35"/>
          <p:cNvGrpSpPr/>
          <p:nvPr/>
        </p:nvGrpSpPr>
        <p:grpSpPr>
          <a:xfrm>
            <a:off x="7259438" y="4733288"/>
            <a:ext cx="37200" cy="833425"/>
            <a:chOff x="367100" y="2392375"/>
            <a:chExt cx="37200" cy="833425"/>
          </a:xfrm>
        </p:grpSpPr>
        <p:sp>
          <p:nvSpPr>
            <p:cNvPr id="4477" name="Google Shape;4477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35"/>
          <p:cNvGrpSpPr/>
          <p:nvPr/>
        </p:nvGrpSpPr>
        <p:grpSpPr>
          <a:xfrm>
            <a:off x="5876450" y="4796988"/>
            <a:ext cx="37200" cy="833425"/>
            <a:chOff x="367100" y="2392375"/>
            <a:chExt cx="37200" cy="833425"/>
          </a:xfrm>
        </p:grpSpPr>
        <p:sp>
          <p:nvSpPr>
            <p:cNvPr id="4480" name="Google Shape;4480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2" name="Google Shape;4482;p35"/>
          <p:cNvGrpSpPr/>
          <p:nvPr/>
        </p:nvGrpSpPr>
        <p:grpSpPr>
          <a:xfrm>
            <a:off x="5087700" y="4695513"/>
            <a:ext cx="37200" cy="833425"/>
            <a:chOff x="367100" y="2392375"/>
            <a:chExt cx="37200" cy="833425"/>
          </a:xfrm>
        </p:grpSpPr>
        <p:sp>
          <p:nvSpPr>
            <p:cNvPr id="4483" name="Google Shape;448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5"/>
          <p:cNvGrpSpPr/>
          <p:nvPr/>
        </p:nvGrpSpPr>
        <p:grpSpPr>
          <a:xfrm>
            <a:off x="6722900" y="4774700"/>
            <a:ext cx="37200" cy="1232425"/>
            <a:chOff x="367100" y="2392375"/>
            <a:chExt cx="37200" cy="1232425"/>
          </a:xfrm>
        </p:grpSpPr>
        <p:sp>
          <p:nvSpPr>
            <p:cNvPr id="4486" name="Google Shape;448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8" name="Google Shape;4488;p35"/>
          <p:cNvGrpSpPr/>
          <p:nvPr/>
        </p:nvGrpSpPr>
        <p:grpSpPr>
          <a:xfrm>
            <a:off x="7961675" y="4347475"/>
            <a:ext cx="37200" cy="833425"/>
            <a:chOff x="367100" y="2392375"/>
            <a:chExt cx="37200" cy="833425"/>
          </a:xfrm>
        </p:grpSpPr>
        <p:sp>
          <p:nvSpPr>
            <p:cNvPr id="4489" name="Google Shape;4489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35"/>
          <p:cNvGrpSpPr/>
          <p:nvPr/>
        </p:nvGrpSpPr>
        <p:grpSpPr>
          <a:xfrm>
            <a:off x="8312775" y="4410938"/>
            <a:ext cx="37200" cy="833425"/>
            <a:chOff x="367100" y="2392375"/>
            <a:chExt cx="37200" cy="833425"/>
          </a:xfrm>
        </p:grpSpPr>
        <p:sp>
          <p:nvSpPr>
            <p:cNvPr id="4492" name="Google Shape;449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35"/>
          <p:cNvGrpSpPr/>
          <p:nvPr/>
        </p:nvGrpSpPr>
        <p:grpSpPr>
          <a:xfrm>
            <a:off x="8994688" y="4147975"/>
            <a:ext cx="37200" cy="1232425"/>
            <a:chOff x="367100" y="2392375"/>
            <a:chExt cx="37200" cy="1232425"/>
          </a:xfrm>
        </p:grpSpPr>
        <p:sp>
          <p:nvSpPr>
            <p:cNvPr id="4495" name="Google Shape;4495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35"/>
          <p:cNvSpPr/>
          <p:nvPr/>
        </p:nvSpPr>
        <p:spPr>
          <a:xfrm>
            <a:off x="7713300" y="4087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8" name="Google Shape;4498;p35"/>
          <p:cNvSpPr/>
          <p:nvPr/>
        </p:nvSpPr>
        <p:spPr>
          <a:xfrm>
            <a:off x="6807341" y="48975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9" name="Google Shape;4499;p35"/>
          <p:cNvGrpSpPr/>
          <p:nvPr/>
        </p:nvGrpSpPr>
        <p:grpSpPr>
          <a:xfrm>
            <a:off x="179163" y="3929825"/>
            <a:ext cx="37200" cy="1232425"/>
            <a:chOff x="367100" y="2392375"/>
            <a:chExt cx="37200" cy="1232425"/>
          </a:xfrm>
        </p:grpSpPr>
        <p:sp>
          <p:nvSpPr>
            <p:cNvPr id="4500" name="Google Shape;4500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2" name="Google Shape;4502;p35"/>
          <p:cNvGrpSpPr/>
          <p:nvPr/>
        </p:nvGrpSpPr>
        <p:grpSpPr>
          <a:xfrm>
            <a:off x="4435463" y="4847900"/>
            <a:ext cx="37200" cy="833425"/>
            <a:chOff x="367100" y="2392375"/>
            <a:chExt cx="37200" cy="833425"/>
          </a:xfrm>
        </p:grpSpPr>
        <p:sp>
          <p:nvSpPr>
            <p:cNvPr id="4503" name="Google Shape;450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35"/>
          <p:cNvGrpSpPr/>
          <p:nvPr/>
        </p:nvGrpSpPr>
        <p:grpSpPr>
          <a:xfrm>
            <a:off x="3121763" y="4572225"/>
            <a:ext cx="37200" cy="1232425"/>
            <a:chOff x="367100" y="2392375"/>
            <a:chExt cx="37200" cy="1232425"/>
          </a:xfrm>
        </p:grpSpPr>
        <p:sp>
          <p:nvSpPr>
            <p:cNvPr id="4506" name="Google Shape;450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35"/>
          <p:cNvGrpSpPr/>
          <p:nvPr/>
        </p:nvGrpSpPr>
        <p:grpSpPr>
          <a:xfrm>
            <a:off x="924975" y="4365275"/>
            <a:ext cx="37200" cy="2435125"/>
            <a:chOff x="367100" y="2392375"/>
            <a:chExt cx="37200" cy="2435125"/>
          </a:xfrm>
        </p:grpSpPr>
        <p:sp>
          <p:nvSpPr>
            <p:cNvPr id="4509" name="Google Shape;4509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1" name="Google Shape;4511;p35"/>
          <p:cNvGrpSpPr/>
          <p:nvPr/>
        </p:nvGrpSpPr>
        <p:grpSpPr>
          <a:xfrm>
            <a:off x="6400500" y="4694438"/>
            <a:ext cx="37200" cy="2435125"/>
            <a:chOff x="367100" y="2392375"/>
            <a:chExt cx="37200" cy="2435125"/>
          </a:xfrm>
        </p:grpSpPr>
        <p:sp>
          <p:nvSpPr>
            <p:cNvPr id="4512" name="Google Shape;4512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4" name="Google Shape;4514;p35"/>
          <p:cNvSpPr/>
          <p:nvPr/>
        </p:nvSpPr>
        <p:spPr>
          <a:xfrm>
            <a:off x="2148550" y="4724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35"/>
          <p:cNvSpPr/>
          <p:nvPr/>
        </p:nvSpPr>
        <p:spPr>
          <a:xfrm>
            <a:off x="3677475" y="4530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6" name="Google Shape;4516;p35"/>
          <p:cNvGrpSpPr/>
          <p:nvPr/>
        </p:nvGrpSpPr>
        <p:grpSpPr>
          <a:xfrm>
            <a:off x="7679063" y="4758125"/>
            <a:ext cx="37200" cy="2435125"/>
            <a:chOff x="367100" y="2392375"/>
            <a:chExt cx="37200" cy="2435125"/>
          </a:xfrm>
        </p:grpSpPr>
        <p:sp>
          <p:nvSpPr>
            <p:cNvPr id="4517" name="Google Shape;4517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9" name="Google Shape;4519;p35"/>
          <p:cNvGrpSpPr/>
          <p:nvPr/>
        </p:nvGrpSpPr>
        <p:grpSpPr>
          <a:xfrm>
            <a:off x="8880050" y="2865213"/>
            <a:ext cx="37200" cy="2435125"/>
            <a:chOff x="367100" y="2392375"/>
            <a:chExt cx="37200" cy="2435125"/>
          </a:xfrm>
        </p:grpSpPr>
        <p:sp>
          <p:nvSpPr>
            <p:cNvPr id="4520" name="Google Shape;4520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36"/>
          <p:cNvSpPr/>
          <p:nvPr/>
        </p:nvSpPr>
        <p:spPr>
          <a:xfrm>
            <a:off x="-393537" y="35324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4" name="Google Shape;4524;p36"/>
          <p:cNvGrpSpPr/>
          <p:nvPr/>
        </p:nvGrpSpPr>
        <p:grpSpPr>
          <a:xfrm rot="-1696109">
            <a:off x="4252477" y="327641"/>
            <a:ext cx="12796356" cy="4026980"/>
            <a:chOff x="3025400" y="1754925"/>
            <a:chExt cx="7141649" cy="2247459"/>
          </a:xfrm>
        </p:grpSpPr>
        <p:sp>
          <p:nvSpPr>
            <p:cNvPr id="4525" name="Google Shape;4525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6"/>
          <p:cNvSpPr/>
          <p:nvPr/>
        </p:nvSpPr>
        <p:spPr>
          <a:xfrm>
            <a:off x="5111350" y="22456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36"/>
          <p:cNvSpPr/>
          <p:nvPr/>
        </p:nvSpPr>
        <p:spPr>
          <a:xfrm>
            <a:off x="862338" y="4255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6"/>
          <p:cNvSpPr/>
          <p:nvPr/>
        </p:nvSpPr>
        <p:spPr>
          <a:xfrm>
            <a:off x="4746238" y="3616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36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36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7" name="Google Shape;4557;p36"/>
          <p:cNvGrpSpPr/>
          <p:nvPr/>
        </p:nvGrpSpPr>
        <p:grpSpPr>
          <a:xfrm>
            <a:off x="4418513" y="4180725"/>
            <a:ext cx="37200" cy="833425"/>
            <a:chOff x="367100" y="2392375"/>
            <a:chExt cx="37200" cy="833425"/>
          </a:xfrm>
        </p:grpSpPr>
        <p:sp>
          <p:nvSpPr>
            <p:cNvPr id="4558" name="Google Shape;455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0" name="Google Shape;4560;p36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4561" name="Google Shape;456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3" name="Google Shape;4563;p36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4564" name="Google Shape;456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6" name="Google Shape;4566;p36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36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8" name="Google Shape;4568;p36"/>
          <p:cNvGrpSpPr/>
          <p:nvPr/>
        </p:nvGrpSpPr>
        <p:grpSpPr>
          <a:xfrm>
            <a:off x="4664063" y="4162100"/>
            <a:ext cx="37200" cy="833425"/>
            <a:chOff x="367100" y="2392375"/>
            <a:chExt cx="37200" cy="833425"/>
          </a:xfrm>
        </p:grpSpPr>
        <p:sp>
          <p:nvSpPr>
            <p:cNvPr id="4569" name="Google Shape;456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36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4572" name="Google Shape;457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36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4575" name="Google Shape;4575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36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4578" name="Google Shape;4578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36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36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2" name="Google Shape;4582;p36"/>
          <p:cNvGrpSpPr/>
          <p:nvPr/>
        </p:nvGrpSpPr>
        <p:grpSpPr>
          <a:xfrm>
            <a:off x="5744188" y="3172588"/>
            <a:ext cx="37200" cy="833425"/>
            <a:chOff x="367100" y="2392375"/>
            <a:chExt cx="37200" cy="833425"/>
          </a:xfrm>
        </p:grpSpPr>
        <p:sp>
          <p:nvSpPr>
            <p:cNvPr id="4583" name="Google Shape;458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5" name="Google Shape;4585;p36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4586" name="Google Shape;4586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8" name="Google Shape;4588;p36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4589" name="Google Shape;458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1" name="Google Shape;4591;p36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4592" name="Google Shape;4592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4" name="Google Shape;4594;p36"/>
          <p:cNvGrpSpPr/>
          <p:nvPr/>
        </p:nvGrpSpPr>
        <p:grpSpPr>
          <a:xfrm>
            <a:off x="5997413" y="1873363"/>
            <a:ext cx="37200" cy="2435125"/>
            <a:chOff x="367100" y="2392375"/>
            <a:chExt cx="37200" cy="2435125"/>
          </a:xfrm>
        </p:grpSpPr>
        <p:sp>
          <p:nvSpPr>
            <p:cNvPr id="4595" name="Google Shape;4595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7" name="Google Shape;4597;p36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4598" name="Google Shape;459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0" name="Google Shape;4600;p36"/>
          <p:cNvSpPr/>
          <p:nvPr/>
        </p:nvSpPr>
        <p:spPr>
          <a:xfrm>
            <a:off x="446300" y="34466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36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36"/>
          <p:cNvSpPr/>
          <p:nvPr/>
        </p:nvSpPr>
        <p:spPr>
          <a:xfrm>
            <a:off x="522138" y="41403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3" name="Google Shape;4603;p36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4604" name="Google Shape;4604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6" name="Google Shape;4606;p36"/>
          <p:cNvGrpSpPr/>
          <p:nvPr/>
        </p:nvGrpSpPr>
        <p:grpSpPr>
          <a:xfrm>
            <a:off x="760388" y="2393525"/>
            <a:ext cx="37200" cy="2435125"/>
            <a:chOff x="367100" y="2392375"/>
            <a:chExt cx="37200" cy="2435125"/>
          </a:xfrm>
        </p:grpSpPr>
        <p:sp>
          <p:nvSpPr>
            <p:cNvPr id="4607" name="Google Shape;4607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36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4610" name="Google Shape;4610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2" name="Google Shape;4612;p36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4613" name="Google Shape;4613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5" name="Google Shape;4615;p36"/>
          <p:cNvGrpSpPr/>
          <p:nvPr/>
        </p:nvGrpSpPr>
        <p:grpSpPr>
          <a:xfrm>
            <a:off x="6717038" y="703388"/>
            <a:ext cx="37200" cy="3553537"/>
            <a:chOff x="367100" y="2392375"/>
            <a:chExt cx="37200" cy="3553537"/>
          </a:xfrm>
        </p:grpSpPr>
        <p:sp>
          <p:nvSpPr>
            <p:cNvPr id="4616" name="Google Shape;4616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8" name="Google Shape;4618;p36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4619" name="Google Shape;461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1" name="Google Shape;4621;p36"/>
          <p:cNvSpPr/>
          <p:nvPr/>
        </p:nvSpPr>
        <p:spPr>
          <a:xfrm>
            <a:off x="7673975" y="270346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2" name="Google Shape;4622;p36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4623" name="Google Shape;462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5" name="Google Shape;4625;p36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4626" name="Google Shape;462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36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4629" name="Google Shape;4629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1" name="Google Shape;4631;p36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4632" name="Google Shape;463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4" name="Google Shape;4634;p36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4635" name="Google Shape;4635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7" name="Google Shape;4637;p36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4638" name="Google Shape;4638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0" name="Google Shape;4640;p36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4641" name="Google Shape;4641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3" name="Google Shape;4643;p36"/>
          <p:cNvGrpSpPr/>
          <p:nvPr/>
        </p:nvGrpSpPr>
        <p:grpSpPr>
          <a:xfrm>
            <a:off x="7309900" y="3708675"/>
            <a:ext cx="37200" cy="833425"/>
            <a:chOff x="367100" y="2392375"/>
            <a:chExt cx="37200" cy="833425"/>
          </a:xfrm>
        </p:grpSpPr>
        <p:sp>
          <p:nvSpPr>
            <p:cNvPr id="4644" name="Google Shape;464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6" name="Google Shape;4646;p36"/>
          <p:cNvGrpSpPr/>
          <p:nvPr/>
        </p:nvGrpSpPr>
        <p:grpSpPr>
          <a:xfrm>
            <a:off x="2903038" y="4255825"/>
            <a:ext cx="37200" cy="1232425"/>
            <a:chOff x="367100" y="2392375"/>
            <a:chExt cx="37200" cy="1232425"/>
          </a:xfrm>
        </p:grpSpPr>
        <p:sp>
          <p:nvSpPr>
            <p:cNvPr id="4647" name="Google Shape;4647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36"/>
          <p:cNvGrpSpPr/>
          <p:nvPr/>
        </p:nvGrpSpPr>
        <p:grpSpPr>
          <a:xfrm>
            <a:off x="1235175" y="4390713"/>
            <a:ext cx="37200" cy="833425"/>
            <a:chOff x="367100" y="2392375"/>
            <a:chExt cx="37200" cy="833425"/>
          </a:xfrm>
        </p:grpSpPr>
        <p:sp>
          <p:nvSpPr>
            <p:cNvPr id="4650" name="Google Shape;4650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2" name="Google Shape;4652;p36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4653" name="Google Shape;4653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5" name="Google Shape;4655;p36"/>
          <p:cNvGrpSpPr/>
          <p:nvPr/>
        </p:nvGrpSpPr>
        <p:grpSpPr>
          <a:xfrm>
            <a:off x="3482500" y="4556525"/>
            <a:ext cx="37200" cy="833425"/>
            <a:chOff x="367100" y="2392375"/>
            <a:chExt cx="37200" cy="833425"/>
          </a:xfrm>
        </p:grpSpPr>
        <p:sp>
          <p:nvSpPr>
            <p:cNvPr id="4656" name="Google Shape;465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8" name="Google Shape;4658;p36"/>
          <p:cNvGrpSpPr/>
          <p:nvPr/>
        </p:nvGrpSpPr>
        <p:grpSpPr>
          <a:xfrm>
            <a:off x="4189913" y="4409325"/>
            <a:ext cx="37200" cy="833425"/>
            <a:chOff x="367100" y="2392375"/>
            <a:chExt cx="37200" cy="833425"/>
          </a:xfrm>
        </p:grpSpPr>
        <p:sp>
          <p:nvSpPr>
            <p:cNvPr id="4659" name="Google Shape;465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1" name="Google Shape;4661;p36"/>
          <p:cNvGrpSpPr/>
          <p:nvPr/>
        </p:nvGrpSpPr>
        <p:grpSpPr>
          <a:xfrm>
            <a:off x="2119200" y="4531513"/>
            <a:ext cx="37200" cy="833425"/>
            <a:chOff x="367100" y="2392375"/>
            <a:chExt cx="37200" cy="833425"/>
          </a:xfrm>
        </p:grpSpPr>
        <p:sp>
          <p:nvSpPr>
            <p:cNvPr id="4662" name="Google Shape;466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4" name="Google Shape;4664;p36"/>
          <p:cNvGrpSpPr/>
          <p:nvPr/>
        </p:nvGrpSpPr>
        <p:grpSpPr>
          <a:xfrm>
            <a:off x="8404075" y="1079600"/>
            <a:ext cx="37200" cy="3553537"/>
            <a:chOff x="367100" y="2392375"/>
            <a:chExt cx="37200" cy="3553537"/>
          </a:xfrm>
        </p:grpSpPr>
        <p:sp>
          <p:nvSpPr>
            <p:cNvPr id="4665" name="Google Shape;4665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7" name="Google Shape;4667;p36"/>
          <p:cNvGrpSpPr/>
          <p:nvPr/>
        </p:nvGrpSpPr>
        <p:grpSpPr>
          <a:xfrm>
            <a:off x="5624313" y="1267813"/>
            <a:ext cx="37200" cy="3553537"/>
            <a:chOff x="367100" y="2392375"/>
            <a:chExt cx="37200" cy="3553537"/>
          </a:xfrm>
        </p:grpSpPr>
        <p:sp>
          <p:nvSpPr>
            <p:cNvPr id="4668" name="Google Shape;4668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0" name="Google Shape;4670;p36"/>
          <p:cNvGrpSpPr/>
          <p:nvPr/>
        </p:nvGrpSpPr>
        <p:grpSpPr>
          <a:xfrm>
            <a:off x="1573075" y="3891975"/>
            <a:ext cx="37200" cy="833425"/>
            <a:chOff x="367100" y="2392375"/>
            <a:chExt cx="37200" cy="833425"/>
          </a:xfrm>
        </p:grpSpPr>
        <p:sp>
          <p:nvSpPr>
            <p:cNvPr id="4671" name="Google Shape;467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3" name="Google Shape;4673;p36"/>
          <p:cNvGrpSpPr/>
          <p:nvPr/>
        </p:nvGrpSpPr>
        <p:grpSpPr>
          <a:xfrm rot="2700000">
            <a:off x="-7781063" y="1294004"/>
            <a:ext cx="12796469" cy="4027016"/>
            <a:chOff x="3025400" y="1754925"/>
            <a:chExt cx="7141649" cy="2247459"/>
          </a:xfrm>
        </p:grpSpPr>
        <p:sp>
          <p:nvSpPr>
            <p:cNvPr id="4674" name="Google Shape;4674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1" name="Google Shape;4701;p36"/>
          <p:cNvGrpSpPr/>
          <p:nvPr/>
        </p:nvGrpSpPr>
        <p:grpSpPr>
          <a:xfrm>
            <a:off x="946800" y="2150888"/>
            <a:ext cx="37200" cy="2435125"/>
            <a:chOff x="367100" y="2392375"/>
            <a:chExt cx="37200" cy="2435125"/>
          </a:xfrm>
        </p:grpSpPr>
        <p:sp>
          <p:nvSpPr>
            <p:cNvPr id="4702" name="Google Shape;4702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5" name="Google Shape;4705;p37"/>
          <p:cNvGrpSpPr/>
          <p:nvPr/>
        </p:nvGrpSpPr>
        <p:grpSpPr>
          <a:xfrm rot="1911680">
            <a:off x="-642270" y="1993946"/>
            <a:ext cx="10425014" cy="5803563"/>
            <a:chOff x="411750" y="2489850"/>
            <a:chExt cx="3341229" cy="1860049"/>
          </a:xfrm>
        </p:grpSpPr>
        <p:sp>
          <p:nvSpPr>
            <p:cNvPr id="4706" name="Google Shape;4706;p37"/>
            <p:cNvSpPr/>
            <p:nvPr/>
          </p:nvSpPr>
          <p:spPr>
            <a:xfrm>
              <a:off x="411750" y="2784692"/>
              <a:ext cx="2968932" cy="1447325"/>
            </a:xfrm>
            <a:custGeom>
              <a:avLst/>
              <a:gdLst/>
              <a:ahLst/>
              <a:cxnLst/>
              <a:rect l="l" t="t" r="r" b="b"/>
              <a:pathLst>
                <a:path w="49441" h="24102" extrusionOk="0">
                  <a:moveTo>
                    <a:pt x="46258" y="1"/>
                  </a:moveTo>
                  <a:cubicBezTo>
                    <a:pt x="44408" y="1"/>
                    <a:pt x="42511" y="366"/>
                    <a:pt x="40707" y="1086"/>
                  </a:cubicBezTo>
                  <a:cubicBezTo>
                    <a:pt x="37852" y="2218"/>
                    <a:pt x="35488" y="4145"/>
                    <a:pt x="34061" y="6509"/>
                  </a:cubicBezTo>
                  <a:cubicBezTo>
                    <a:pt x="33651" y="7187"/>
                    <a:pt x="33303" y="7919"/>
                    <a:pt x="32964" y="8615"/>
                  </a:cubicBezTo>
                  <a:cubicBezTo>
                    <a:pt x="32598" y="9391"/>
                    <a:pt x="32214" y="10194"/>
                    <a:pt x="31742" y="10934"/>
                  </a:cubicBezTo>
                  <a:cubicBezTo>
                    <a:pt x="31126" y="11898"/>
                    <a:pt x="29806" y="13566"/>
                    <a:pt x="27807" y="13941"/>
                  </a:cubicBezTo>
                  <a:cubicBezTo>
                    <a:pt x="27502" y="14000"/>
                    <a:pt x="27196" y="14024"/>
                    <a:pt x="26890" y="14024"/>
                  </a:cubicBezTo>
                  <a:cubicBezTo>
                    <a:pt x="25989" y="14024"/>
                    <a:pt x="25089" y="13808"/>
                    <a:pt x="24203" y="13602"/>
                  </a:cubicBezTo>
                  <a:cubicBezTo>
                    <a:pt x="23299" y="13382"/>
                    <a:pt x="22364" y="13162"/>
                    <a:pt x="21411" y="13162"/>
                  </a:cubicBezTo>
                  <a:cubicBezTo>
                    <a:pt x="21357" y="13162"/>
                    <a:pt x="21304" y="13163"/>
                    <a:pt x="21250" y="13165"/>
                  </a:cubicBezTo>
                  <a:cubicBezTo>
                    <a:pt x="19029" y="13236"/>
                    <a:pt x="16817" y="14583"/>
                    <a:pt x="14693" y="17179"/>
                  </a:cubicBezTo>
                  <a:cubicBezTo>
                    <a:pt x="14345" y="17607"/>
                    <a:pt x="13998" y="18062"/>
                    <a:pt x="13659" y="18499"/>
                  </a:cubicBezTo>
                  <a:cubicBezTo>
                    <a:pt x="12445" y="20078"/>
                    <a:pt x="11179" y="21711"/>
                    <a:pt x="9430" y="22764"/>
                  </a:cubicBezTo>
                  <a:cubicBezTo>
                    <a:pt x="8104" y="23563"/>
                    <a:pt x="6536" y="23957"/>
                    <a:pt x="4978" y="23957"/>
                  </a:cubicBezTo>
                  <a:cubicBezTo>
                    <a:pt x="3213" y="23957"/>
                    <a:pt x="1459" y="23451"/>
                    <a:pt x="81" y="22451"/>
                  </a:cubicBezTo>
                  <a:lnTo>
                    <a:pt x="0" y="22567"/>
                  </a:lnTo>
                  <a:cubicBezTo>
                    <a:pt x="1401" y="23584"/>
                    <a:pt x="3185" y="24102"/>
                    <a:pt x="4978" y="24102"/>
                  </a:cubicBezTo>
                  <a:cubicBezTo>
                    <a:pt x="6566" y="24102"/>
                    <a:pt x="8154" y="23700"/>
                    <a:pt x="9501" y="22888"/>
                  </a:cubicBezTo>
                  <a:cubicBezTo>
                    <a:pt x="11286" y="21818"/>
                    <a:pt x="12552" y="20176"/>
                    <a:pt x="13775" y="18589"/>
                  </a:cubicBezTo>
                  <a:cubicBezTo>
                    <a:pt x="14114" y="18151"/>
                    <a:pt x="14461" y="17705"/>
                    <a:pt x="14809" y="17268"/>
                  </a:cubicBezTo>
                  <a:cubicBezTo>
                    <a:pt x="16906" y="14717"/>
                    <a:pt x="19074" y="13379"/>
                    <a:pt x="21259" y="13316"/>
                  </a:cubicBezTo>
                  <a:cubicBezTo>
                    <a:pt x="21311" y="13315"/>
                    <a:pt x="21364" y="13314"/>
                    <a:pt x="21416" y="13314"/>
                  </a:cubicBezTo>
                  <a:cubicBezTo>
                    <a:pt x="22345" y="13314"/>
                    <a:pt x="23272" y="13533"/>
                    <a:pt x="24168" y="13744"/>
                  </a:cubicBezTo>
                  <a:cubicBezTo>
                    <a:pt x="25061" y="13958"/>
                    <a:pt x="25979" y="14176"/>
                    <a:pt x="26899" y="14176"/>
                  </a:cubicBezTo>
                  <a:cubicBezTo>
                    <a:pt x="27211" y="14176"/>
                    <a:pt x="27523" y="14151"/>
                    <a:pt x="27834" y="14092"/>
                  </a:cubicBezTo>
                  <a:cubicBezTo>
                    <a:pt x="29886" y="13709"/>
                    <a:pt x="31242" y="11996"/>
                    <a:pt x="31866" y="11015"/>
                  </a:cubicBezTo>
                  <a:cubicBezTo>
                    <a:pt x="32339" y="10265"/>
                    <a:pt x="32732" y="9462"/>
                    <a:pt x="33098" y="8677"/>
                  </a:cubicBezTo>
                  <a:cubicBezTo>
                    <a:pt x="33437" y="7981"/>
                    <a:pt x="33784" y="7259"/>
                    <a:pt x="34195" y="6590"/>
                  </a:cubicBezTo>
                  <a:cubicBezTo>
                    <a:pt x="36564" y="2655"/>
                    <a:pt x="41482" y="159"/>
                    <a:pt x="46284" y="159"/>
                  </a:cubicBezTo>
                  <a:cubicBezTo>
                    <a:pt x="47339" y="159"/>
                    <a:pt x="48389" y="280"/>
                    <a:pt x="49405" y="532"/>
                  </a:cubicBezTo>
                  <a:lnTo>
                    <a:pt x="49441" y="381"/>
                  </a:lnTo>
                  <a:cubicBezTo>
                    <a:pt x="48415" y="127"/>
                    <a:pt x="47344" y="1"/>
                    <a:pt x="4625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7"/>
            <p:cNvSpPr/>
            <p:nvPr/>
          </p:nvSpPr>
          <p:spPr>
            <a:xfrm>
              <a:off x="454085" y="2779347"/>
              <a:ext cx="2942150" cy="1450568"/>
            </a:xfrm>
            <a:custGeom>
              <a:avLst/>
              <a:gdLst/>
              <a:ahLst/>
              <a:cxnLst/>
              <a:rect l="l" t="t" r="r" b="b"/>
              <a:pathLst>
                <a:path w="48995" h="24156" extrusionOk="0">
                  <a:moveTo>
                    <a:pt x="46438" y="0"/>
                  </a:moveTo>
                  <a:cubicBezTo>
                    <a:pt x="42623" y="0"/>
                    <a:pt x="38592" y="1606"/>
                    <a:pt x="35809" y="4359"/>
                  </a:cubicBezTo>
                  <a:cubicBezTo>
                    <a:pt x="35078" y="5082"/>
                    <a:pt x="34444" y="5876"/>
                    <a:pt x="33927" y="6706"/>
                  </a:cubicBezTo>
                  <a:cubicBezTo>
                    <a:pt x="33517" y="7357"/>
                    <a:pt x="33169" y="8053"/>
                    <a:pt x="32830" y="8722"/>
                  </a:cubicBezTo>
                  <a:cubicBezTo>
                    <a:pt x="32437" y="9498"/>
                    <a:pt x="32027" y="10301"/>
                    <a:pt x="31536" y="11041"/>
                  </a:cubicBezTo>
                  <a:cubicBezTo>
                    <a:pt x="30903" y="11978"/>
                    <a:pt x="29556" y="13601"/>
                    <a:pt x="27566" y="13949"/>
                  </a:cubicBezTo>
                  <a:cubicBezTo>
                    <a:pt x="27278" y="13999"/>
                    <a:pt x="26982" y="14028"/>
                    <a:pt x="26667" y="14028"/>
                  </a:cubicBezTo>
                  <a:cubicBezTo>
                    <a:pt x="26533" y="14028"/>
                    <a:pt x="26396" y="14022"/>
                    <a:pt x="26255" y="14012"/>
                  </a:cubicBezTo>
                  <a:cubicBezTo>
                    <a:pt x="25497" y="13958"/>
                    <a:pt x="24729" y="13771"/>
                    <a:pt x="23989" y="13593"/>
                  </a:cubicBezTo>
                  <a:cubicBezTo>
                    <a:pt x="23075" y="13373"/>
                    <a:pt x="22137" y="13144"/>
                    <a:pt x="21190" y="13144"/>
                  </a:cubicBezTo>
                  <a:cubicBezTo>
                    <a:pt x="21139" y="13144"/>
                    <a:pt x="21087" y="13145"/>
                    <a:pt x="21036" y="13147"/>
                  </a:cubicBezTo>
                  <a:cubicBezTo>
                    <a:pt x="18815" y="13200"/>
                    <a:pt x="16611" y="14538"/>
                    <a:pt x="14497" y="17107"/>
                  </a:cubicBezTo>
                  <a:cubicBezTo>
                    <a:pt x="14327" y="17322"/>
                    <a:pt x="14158" y="17527"/>
                    <a:pt x="13988" y="17741"/>
                  </a:cubicBezTo>
                  <a:cubicBezTo>
                    <a:pt x="13792" y="18000"/>
                    <a:pt x="13596" y="18258"/>
                    <a:pt x="13400" y="18508"/>
                  </a:cubicBezTo>
                  <a:cubicBezTo>
                    <a:pt x="12204" y="20060"/>
                    <a:pt x="10982" y="21657"/>
                    <a:pt x="9287" y="22719"/>
                  </a:cubicBezTo>
                  <a:cubicBezTo>
                    <a:pt x="8877" y="22977"/>
                    <a:pt x="8431" y="23200"/>
                    <a:pt x="7967" y="23388"/>
                  </a:cubicBezTo>
                  <a:cubicBezTo>
                    <a:pt x="6910" y="23808"/>
                    <a:pt x="5776" y="24015"/>
                    <a:pt x="4657" y="24015"/>
                  </a:cubicBezTo>
                  <a:cubicBezTo>
                    <a:pt x="3000" y="24015"/>
                    <a:pt x="1375" y="23562"/>
                    <a:pt x="80" y="22683"/>
                  </a:cubicBezTo>
                  <a:lnTo>
                    <a:pt x="0" y="22808"/>
                  </a:lnTo>
                  <a:cubicBezTo>
                    <a:pt x="1321" y="23700"/>
                    <a:pt x="2971" y="24155"/>
                    <a:pt x="4657" y="24155"/>
                  </a:cubicBezTo>
                  <a:cubicBezTo>
                    <a:pt x="5799" y="24155"/>
                    <a:pt x="6950" y="23950"/>
                    <a:pt x="8020" y="23522"/>
                  </a:cubicBezTo>
                  <a:cubicBezTo>
                    <a:pt x="8493" y="23334"/>
                    <a:pt x="8948" y="23102"/>
                    <a:pt x="9367" y="22835"/>
                  </a:cubicBezTo>
                  <a:cubicBezTo>
                    <a:pt x="11080" y="21764"/>
                    <a:pt x="12311" y="20149"/>
                    <a:pt x="13507" y="18597"/>
                  </a:cubicBezTo>
                  <a:cubicBezTo>
                    <a:pt x="13703" y="18339"/>
                    <a:pt x="13899" y="18089"/>
                    <a:pt x="14104" y="17830"/>
                  </a:cubicBezTo>
                  <a:cubicBezTo>
                    <a:pt x="14265" y="17616"/>
                    <a:pt x="14434" y="17411"/>
                    <a:pt x="14613" y="17197"/>
                  </a:cubicBezTo>
                  <a:cubicBezTo>
                    <a:pt x="16691" y="14663"/>
                    <a:pt x="18859" y="13343"/>
                    <a:pt x="21045" y="13289"/>
                  </a:cubicBezTo>
                  <a:cubicBezTo>
                    <a:pt x="21095" y="13288"/>
                    <a:pt x="21146" y="13287"/>
                    <a:pt x="21196" y="13287"/>
                  </a:cubicBezTo>
                  <a:cubicBezTo>
                    <a:pt x="22127" y="13287"/>
                    <a:pt x="23056" y="13515"/>
                    <a:pt x="23953" y="13726"/>
                  </a:cubicBezTo>
                  <a:cubicBezTo>
                    <a:pt x="24703" y="13905"/>
                    <a:pt x="25479" y="14092"/>
                    <a:pt x="26246" y="14155"/>
                  </a:cubicBezTo>
                  <a:cubicBezTo>
                    <a:pt x="26390" y="14165"/>
                    <a:pt x="26530" y="14170"/>
                    <a:pt x="26668" y="14170"/>
                  </a:cubicBezTo>
                  <a:cubicBezTo>
                    <a:pt x="26992" y="14170"/>
                    <a:pt x="27299" y="14142"/>
                    <a:pt x="27593" y="14092"/>
                  </a:cubicBezTo>
                  <a:cubicBezTo>
                    <a:pt x="29110" y="13825"/>
                    <a:pt x="30546" y="12772"/>
                    <a:pt x="31652" y="11121"/>
                  </a:cubicBezTo>
                  <a:cubicBezTo>
                    <a:pt x="32152" y="10372"/>
                    <a:pt x="32562" y="9569"/>
                    <a:pt x="32955" y="8784"/>
                  </a:cubicBezTo>
                  <a:cubicBezTo>
                    <a:pt x="33294" y="8115"/>
                    <a:pt x="33641" y="7428"/>
                    <a:pt x="34043" y="6777"/>
                  </a:cubicBezTo>
                  <a:cubicBezTo>
                    <a:pt x="34560" y="5956"/>
                    <a:pt x="35185" y="5180"/>
                    <a:pt x="35907" y="4466"/>
                  </a:cubicBezTo>
                  <a:cubicBezTo>
                    <a:pt x="38672" y="1731"/>
                    <a:pt x="42671" y="140"/>
                    <a:pt x="46448" y="140"/>
                  </a:cubicBezTo>
                  <a:cubicBezTo>
                    <a:pt x="47302" y="140"/>
                    <a:pt x="48144" y="222"/>
                    <a:pt x="48959" y="389"/>
                  </a:cubicBezTo>
                  <a:lnTo>
                    <a:pt x="48995" y="256"/>
                  </a:lnTo>
                  <a:cubicBezTo>
                    <a:pt x="48165" y="83"/>
                    <a:pt x="47307" y="0"/>
                    <a:pt x="4643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7"/>
            <p:cNvSpPr/>
            <p:nvPr/>
          </p:nvSpPr>
          <p:spPr>
            <a:xfrm>
              <a:off x="496359" y="2771781"/>
              <a:ext cx="2914887" cy="1456513"/>
            </a:xfrm>
            <a:custGeom>
              <a:avLst/>
              <a:gdLst/>
              <a:ahLst/>
              <a:cxnLst/>
              <a:rect l="l" t="t" r="r" b="b"/>
              <a:pathLst>
                <a:path w="48541" h="24255" extrusionOk="0">
                  <a:moveTo>
                    <a:pt x="46552" y="1"/>
                  </a:moveTo>
                  <a:cubicBezTo>
                    <a:pt x="42694" y="1"/>
                    <a:pt x="38593" y="1701"/>
                    <a:pt x="35676" y="4610"/>
                  </a:cubicBezTo>
                  <a:cubicBezTo>
                    <a:pt x="34945" y="5333"/>
                    <a:pt x="34311" y="6118"/>
                    <a:pt x="33785" y="6939"/>
                  </a:cubicBezTo>
                  <a:cubicBezTo>
                    <a:pt x="33384" y="7563"/>
                    <a:pt x="33036" y="8223"/>
                    <a:pt x="32697" y="8857"/>
                  </a:cubicBezTo>
                  <a:cubicBezTo>
                    <a:pt x="32277" y="9642"/>
                    <a:pt x="31849" y="10445"/>
                    <a:pt x="31323" y="11185"/>
                  </a:cubicBezTo>
                  <a:cubicBezTo>
                    <a:pt x="30217" y="12755"/>
                    <a:pt x="28798" y="13754"/>
                    <a:pt x="27335" y="13995"/>
                  </a:cubicBezTo>
                  <a:cubicBezTo>
                    <a:pt x="27070" y="14040"/>
                    <a:pt x="26800" y="14064"/>
                    <a:pt x="26521" y="14064"/>
                  </a:cubicBezTo>
                  <a:cubicBezTo>
                    <a:pt x="26359" y="14064"/>
                    <a:pt x="26194" y="14056"/>
                    <a:pt x="26024" y="14040"/>
                  </a:cubicBezTo>
                  <a:cubicBezTo>
                    <a:pt x="25274" y="13986"/>
                    <a:pt x="24507" y="13799"/>
                    <a:pt x="23776" y="13612"/>
                  </a:cubicBezTo>
                  <a:cubicBezTo>
                    <a:pt x="22846" y="13388"/>
                    <a:pt x="21891" y="13156"/>
                    <a:pt x="20928" y="13156"/>
                  </a:cubicBezTo>
                  <a:cubicBezTo>
                    <a:pt x="20893" y="13156"/>
                    <a:pt x="20858" y="13156"/>
                    <a:pt x="20823" y="13157"/>
                  </a:cubicBezTo>
                  <a:cubicBezTo>
                    <a:pt x="18601" y="13210"/>
                    <a:pt x="16407" y="14530"/>
                    <a:pt x="14301" y="17082"/>
                  </a:cubicBezTo>
                  <a:cubicBezTo>
                    <a:pt x="14132" y="17287"/>
                    <a:pt x="13962" y="17501"/>
                    <a:pt x="13793" y="17706"/>
                  </a:cubicBezTo>
                  <a:cubicBezTo>
                    <a:pt x="13570" y="17992"/>
                    <a:pt x="13347" y="18277"/>
                    <a:pt x="13133" y="18563"/>
                  </a:cubicBezTo>
                  <a:cubicBezTo>
                    <a:pt x="11973" y="20079"/>
                    <a:pt x="10778" y="21640"/>
                    <a:pt x="9154" y="22702"/>
                  </a:cubicBezTo>
                  <a:cubicBezTo>
                    <a:pt x="8753" y="22970"/>
                    <a:pt x="8315" y="23202"/>
                    <a:pt x="7860" y="23398"/>
                  </a:cubicBezTo>
                  <a:cubicBezTo>
                    <a:pt x="6740" y="23878"/>
                    <a:pt x="5527" y="24114"/>
                    <a:pt x="4334" y="24114"/>
                  </a:cubicBezTo>
                  <a:cubicBezTo>
                    <a:pt x="2800" y="24114"/>
                    <a:pt x="1301" y="23724"/>
                    <a:pt x="81" y="22961"/>
                  </a:cubicBezTo>
                  <a:lnTo>
                    <a:pt x="1" y="23077"/>
                  </a:lnTo>
                  <a:cubicBezTo>
                    <a:pt x="1250" y="23853"/>
                    <a:pt x="2775" y="24254"/>
                    <a:pt x="4337" y="24254"/>
                  </a:cubicBezTo>
                  <a:cubicBezTo>
                    <a:pt x="5550" y="24254"/>
                    <a:pt x="6781" y="24013"/>
                    <a:pt x="7914" y="23523"/>
                  </a:cubicBezTo>
                  <a:cubicBezTo>
                    <a:pt x="8378" y="23326"/>
                    <a:pt x="8815" y="23095"/>
                    <a:pt x="9225" y="22818"/>
                  </a:cubicBezTo>
                  <a:cubicBezTo>
                    <a:pt x="10867" y="21739"/>
                    <a:pt x="12071" y="20168"/>
                    <a:pt x="13240" y="18652"/>
                  </a:cubicBezTo>
                  <a:cubicBezTo>
                    <a:pt x="13463" y="18366"/>
                    <a:pt x="13677" y="18081"/>
                    <a:pt x="13900" y="17795"/>
                  </a:cubicBezTo>
                  <a:cubicBezTo>
                    <a:pt x="14069" y="17581"/>
                    <a:pt x="14239" y="17376"/>
                    <a:pt x="14408" y="17162"/>
                  </a:cubicBezTo>
                  <a:cubicBezTo>
                    <a:pt x="16487" y="14646"/>
                    <a:pt x="18646" y="13344"/>
                    <a:pt x="20823" y="13299"/>
                  </a:cubicBezTo>
                  <a:cubicBezTo>
                    <a:pt x="20873" y="13298"/>
                    <a:pt x="20923" y="13297"/>
                    <a:pt x="20974" y="13297"/>
                  </a:cubicBezTo>
                  <a:cubicBezTo>
                    <a:pt x="21905" y="13297"/>
                    <a:pt x="22834" y="13525"/>
                    <a:pt x="23740" y="13745"/>
                  </a:cubicBezTo>
                  <a:cubicBezTo>
                    <a:pt x="24480" y="13933"/>
                    <a:pt x="25248" y="14120"/>
                    <a:pt x="26006" y="14182"/>
                  </a:cubicBezTo>
                  <a:cubicBezTo>
                    <a:pt x="26171" y="14195"/>
                    <a:pt x="26332" y="14201"/>
                    <a:pt x="26489" y="14201"/>
                  </a:cubicBezTo>
                  <a:cubicBezTo>
                    <a:pt x="26791" y="14201"/>
                    <a:pt x="27077" y="14179"/>
                    <a:pt x="27353" y="14138"/>
                  </a:cubicBezTo>
                  <a:cubicBezTo>
                    <a:pt x="29280" y="13817"/>
                    <a:pt x="30636" y="12398"/>
                    <a:pt x="31439" y="11265"/>
                  </a:cubicBezTo>
                  <a:cubicBezTo>
                    <a:pt x="31965" y="10516"/>
                    <a:pt x="32393" y="9704"/>
                    <a:pt x="32813" y="8919"/>
                  </a:cubicBezTo>
                  <a:cubicBezTo>
                    <a:pt x="33152" y="8286"/>
                    <a:pt x="33508" y="7634"/>
                    <a:pt x="33901" y="7010"/>
                  </a:cubicBezTo>
                  <a:cubicBezTo>
                    <a:pt x="34427" y="6198"/>
                    <a:pt x="35052" y="5422"/>
                    <a:pt x="35774" y="4708"/>
                  </a:cubicBezTo>
                  <a:cubicBezTo>
                    <a:pt x="38670" y="1821"/>
                    <a:pt x="42730" y="137"/>
                    <a:pt x="46555" y="137"/>
                  </a:cubicBezTo>
                  <a:cubicBezTo>
                    <a:pt x="47220" y="137"/>
                    <a:pt x="47879" y="188"/>
                    <a:pt x="48523" y="292"/>
                  </a:cubicBezTo>
                  <a:lnTo>
                    <a:pt x="48540" y="159"/>
                  </a:lnTo>
                  <a:cubicBezTo>
                    <a:pt x="47890" y="53"/>
                    <a:pt x="47225" y="1"/>
                    <a:pt x="465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7"/>
            <p:cNvSpPr/>
            <p:nvPr/>
          </p:nvSpPr>
          <p:spPr>
            <a:xfrm>
              <a:off x="539235" y="2763434"/>
              <a:ext cx="2887564" cy="1463238"/>
            </a:xfrm>
            <a:custGeom>
              <a:avLst/>
              <a:gdLst/>
              <a:ahLst/>
              <a:cxnLst/>
              <a:rect l="l" t="t" r="r" b="b"/>
              <a:pathLst>
                <a:path w="48086" h="24367" extrusionOk="0">
                  <a:moveTo>
                    <a:pt x="46746" y="0"/>
                  </a:moveTo>
                  <a:cubicBezTo>
                    <a:pt x="42842" y="0"/>
                    <a:pt x="38571" y="1828"/>
                    <a:pt x="35533" y="4874"/>
                  </a:cubicBezTo>
                  <a:cubicBezTo>
                    <a:pt x="34811" y="5597"/>
                    <a:pt x="34177" y="6373"/>
                    <a:pt x="33642" y="7176"/>
                  </a:cubicBezTo>
                  <a:cubicBezTo>
                    <a:pt x="33249" y="7773"/>
                    <a:pt x="32893" y="8398"/>
                    <a:pt x="32554" y="8996"/>
                  </a:cubicBezTo>
                  <a:cubicBezTo>
                    <a:pt x="32116" y="9790"/>
                    <a:pt x="31653" y="10601"/>
                    <a:pt x="31108" y="11342"/>
                  </a:cubicBezTo>
                  <a:cubicBezTo>
                    <a:pt x="30305" y="12421"/>
                    <a:pt x="28949" y="13768"/>
                    <a:pt x="27085" y="14054"/>
                  </a:cubicBezTo>
                  <a:cubicBezTo>
                    <a:pt x="26829" y="14093"/>
                    <a:pt x="26567" y="14114"/>
                    <a:pt x="26291" y="14114"/>
                  </a:cubicBezTo>
                  <a:cubicBezTo>
                    <a:pt x="26124" y="14114"/>
                    <a:pt x="25952" y="14106"/>
                    <a:pt x="25774" y="14090"/>
                  </a:cubicBezTo>
                  <a:cubicBezTo>
                    <a:pt x="25033" y="14027"/>
                    <a:pt x="24275" y="13840"/>
                    <a:pt x="23543" y="13652"/>
                  </a:cubicBezTo>
                  <a:cubicBezTo>
                    <a:pt x="22636" y="13423"/>
                    <a:pt x="21697" y="13187"/>
                    <a:pt x="20748" y="13187"/>
                  </a:cubicBezTo>
                  <a:cubicBezTo>
                    <a:pt x="20699" y="13187"/>
                    <a:pt x="20649" y="13187"/>
                    <a:pt x="20599" y="13188"/>
                  </a:cubicBezTo>
                  <a:cubicBezTo>
                    <a:pt x="18378" y="13224"/>
                    <a:pt x="16183" y="14527"/>
                    <a:pt x="14087" y="17060"/>
                  </a:cubicBezTo>
                  <a:cubicBezTo>
                    <a:pt x="13935" y="17248"/>
                    <a:pt x="13766" y="17453"/>
                    <a:pt x="13587" y="17694"/>
                  </a:cubicBezTo>
                  <a:cubicBezTo>
                    <a:pt x="13338" y="18006"/>
                    <a:pt x="13097" y="18318"/>
                    <a:pt x="12856" y="18639"/>
                  </a:cubicBezTo>
                  <a:cubicBezTo>
                    <a:pt x="11732" y="20111"/>
                    <a:pt x="10563" y="21637"/>
                    <a:pt x="9011" y="22707"/>
                  </a:cubicBezTo>
                  <a:cubicBezTo>
                    <a:pt x="8609" y="22984"/>
                    <a:pt x="8181" y="23225"/>
                    <a:pt x="7744" y="23430"/>
                  </a:cubicBezTo>
                  <a:cubicBezTo>
                    <a:pt x="6560" y="23971"/>
                    <a:pt x="5262" y="24240"/>
                    <a:pt x="3993" y="24240"/>
                  </a:cubicBezTo>
                  <a:cubicBezTo>
                    <a:pt x="2583" y="24240"/>
                    <a:pt x="1208" y="23908"/>
                    <a:pt x="63" y="23251"/>
                  </a:cubicBezTo>
                  <a:lnTo>
                    <a:pt x="1" y="23358"/>
                  </a:lnTo>
                  <a:cubicBezTo>
                    <a:pt x="1160" y="24036"/>
                    <a:pt x="2561" y="24366"/>
                    <a:pt x="3988" y="24366"/>
                  </a:cubicBezTo>
                  <a:cubicBezTo>
                    <a:pt x="5282" y="24366"/>
                    <a:pt x="6593" y="24099"/>
                    <a:pt x="7798" y="23546"/>
                  </a:cubicBezTo>
                  <a:cubicBezTo>
                    <a:pt x="8244" y="23341"/>
                    <a:pt x="8681" y="23091"/>
                    <a:pt x="9082" y="22814"/>
                  </a:cubicBezTo>
                  <a:cubicBezTo>
                    <a:pt x="10652" y="21735"/>
                    <a:pt x="11830" y="20200"/>
                    <a:pt x="12963" y="18720"/>
                  </a:cubicBezTo>
                  <a:cubicBezTo>
                    <a:pt x="13204" y="18398"/>
                    <a:pt x="13445" y="18086"/>
                    <a:pt x="13686" y="17774"/>
                  </a:cubicBezTo>
                  <a:cubicBezTo>
                    <a:pt x="13873" y="17542"/>
                    <a:pt x="14033" y="17337"/>
                    <a:pt x="14194" y="17140"/>
                  </a:cubicBezTo>
                  <a:cubicBezTo>
                    <a:pt x="16264" y="14643"/>
                    <a:pt x="18414" y="13358"/>
                    <a:pt x="20599" y="13322"/>
                  </a:cubicBezTo>
                  <a:cubicBezTo>
                    <a:pt x="20634" y="13322"/>
                    <a:pt x="20668" y="13321"/>
                    <a:pt x="20703" y="13321"/>
                  </a:cubicBezTo>
                  <a:cubicBezTo>
                    <a:pt x="21650" y="13321"/>
                    <a:pt x="22595" y="13554"/>
                    <a:pt x="23517" y="13786"/>
                  </a:cubicBezTo>
                  <a:cubicBezTo>
                    <a:pt x="24248" y="13965"/>
                    <a:pt x="25006" y="14161"/>
                    <a:pt x="25765" y="14223"/>
                  </a:cubicBezTo>
                  <a:cubicBezTo>
                    <a:pt x="25950" y="14237"/>
                    <a:pt x="26129" y="14244"/>
                    <a:pt x="26303" y="14244"/>
                  </a:cubicBezTo>
                  <a:cubicBezTo>
                    <a:pt x="26580" y="14244"/>
                    <a:pt x="26845" y="14226"/>
                    <a:pt x="27103" y="14188"/>
                  </a:cubicBezTo>
                  <a:cubicBezTo>
                    <a:pt x="29012" y="13893"/>
                    <a:pt x="30395" y="12519"/>
                    <a:pt x="31215" y="11413"/>
                  </a:cubicBezTo>
                  <a:cubicBezTo>
                    <a:pt x="31768" y="10673"/>
                    <a:pt x="32223" y="9852"/>
                    <a:pt x="32670" y="9067"/>
                  </a:cubicBezTo>
                  <a:cubicBezTo>
                    <a:pt x="33009" y="8460"/>
                    <a:pt x="33356" y="7845"/>
                    <a:pt x="33749" y="7247"/>
                  </a:cubicBezTo>
                  <a:cubicBezTo>
                    <a:pt x="34275" y="6453"/>
                    <a:pt x="34909" y="5686"/>
                    <a:pt x="35622" y="4963"/>
                  </a:cubicBezTo>
                  <a:cubicBezTo>
                    <a:pt x="38634" y="1944"/>
                    <a:pt x="42868" y="133"/>
                    <a:pt x="46731" y="133"/>
                  </a:cubicBezTo>
                  <a:cubicBezTo>
                    <a:pt x="47182" y="133"/>
                    <a:pt x="47629" y="158"/>
                    <a:pt x="48067" y="208"/>
                  </a:cubicBezTo>
                  <a:lnTo>
                    <a:pt x="48085" y="75"/>
                  </a:lnTo>
                  <a:cubicBezTo>
                    <a:pt x="47645" y="25"/>
                    <a:pt x="47198" y="0"/>
                    <a:pt x="4674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7"/>
            <p:cNvSpPr/>
            <p:nvPr/>
          </p:nvSpPr>
          <p:spPr>
            <a:xfrm>
              <a:off x="581569" y="2753166"/>
              <a:ext cx="2860182" cy="1474047"/>
            </a:xfrm>
            <a:custGeom>
              <a:avLst/>
              <a:gdLst/>
              <a:ahLst/>
              <a:cxnLst/>
              <a:rect l="l" t="t" r="r" b="b"/>
              <a:pathLst>
                <a:path w="47630" h="24547" extrusionOk="0">
                  <a:moveTo>
                    <a:pt x="46920" y="0"/>
                  </a:moveTo>
                  <a:cubicBezTo>
                    <a:pt x="43006" y="0"/>
                    <a:pt x="38561" y="1975"/>
                    <a:pt x="35399" y="5170"/>
                  </a:cubicBezTo>
                  <a:cubicBezTo>
                    <a:pt x="34677" y="5893"/>
                    <a:pt x="34043" y="6660"/>
                    <a:pt x="33499" y="7454"/>
                  </a:cubicBezTo>
                  <a:cubicBezTo>
                    <a:pt x="33124" y="8016"/>
                    <a:pt x="32776" y="8596"/>
                    <a:pt x="32437" y="9167"/>
                  </a:cubicBezTo>
                  <a:cubicBezTo>
                    <a:pt x="31973" y="9961"/>
                    <a:pt x="31483" y="10781"/>
                    <a:pt x="30903" y="11531"/>
                  </a:cubicBezTo>
                  <a:cubicBezTo>
                    <a:pt x="30082" y="12574"/>
                    <a:pt x="28708" y="13877"/>
                    <a:pt x="26844" y="14145"/>
                  </a:cubicBezTo>
                  <a:cubicBezTo>
                    <a:pt x="26604" y="14181"/>
                    <a:pt x="26359" y="14199"/>
                    <a:pt x="26104" y="14199"/>
                  </a:cubicBezTo>
                  <a:cubicBezTo>
                    <a:pt x="25922" y="14199"/>
                    <a:pt x="25735" y="14190"/>
                    <a:pt x="25541" y="14171"/>
                  </a:cubicBezTo>
                  <a:cubicBezTo>
                    <a:pt x="24801" y="14100"/>
                    <a:pt x="24052" y="13913"/>
                    <a:pt x="23329" y="13725"/>
                  </a:cubicBezTo>
                  <a:cubicBezTo>
                    <a:pt x="22391" y="13489"/>
                    <a:pt x="21419" y="13243"/>
                    <a:pt x="20437" y="13243"/>
                  </a:cubicBezTo>
                  <a:cubicBezTo>
                    <a:pt x="20420" y="13243"/>
                    <a:pt x="20402" y="13243"/>
                    <a:pt x="20385" y="13244"/>
                  </a:cubicBezTo>
                  <a:cubicBezTo>
                    <a:pt x="18164" y="13279"/>
                    <a:pt x="15978" y="14564"/>
                    <a:pt x="13890" y="17071"/>
                  </a:cubicBezTo>
                  <a:cubicBezTo>
                    <a:pt x="13730" y="17267"/>
                    <a:pt x="13560" y="17472"/>
                    <a:pt x="13382" y="17704"/>
                  </a:cubicBezTo>
                  <a:cubicBezTo>
                    <a:pt x="13114" y="18043"/>
                    <a:pt x="12847" y="18400"/>
                    <a:pt x="12588" y="18739"/>
                  </a:cubicBezTo>
                  <a:cubicBezTo>
                    <a:pt x="11491" y="20184"/>
                    <a:pt x="10358" y="21674"/>
                    <a:pt x="8868" y="22744"/>
                  </a:cubicBezTo>
                  <a:cubicBezTo>
                    <a:pt x="8484" y="23021"/>
                    <a:pt x="8065" y="23271"/>
                    <a:pt x="7628" y="23485"/>
                  </a:cubicBezTo>
                  <a:cubicBezTo>
                    <a:pt x="6369" y="24105"/>
                    <a:pt x="4996" y="24415"/>
                    <a:pt x="3660" y="24415"/>
                  </a:cubicBezTo>
                  <a:cubicBezTo>
                    <a:pt x="2383" y="24415"/>
                    <a:pt x="1140" y="24132"/>
                    <a:pt x="63" y="23565"/>
                  </a:cubicBezTo>
                  <a:lnTo>
                    <a:pt x="0" y="23681"/>
                  </a:lnTo>
                  <a:cubicBezTo>
                    <a:pt x="1098" y="24252"/>
                    <a:pt x="2356" y="24546"/>
                    <a:pt x="3649" y="24546"/>
                  </a:cubicBezTo>
                  <a:cubicBezTo>
                    <a:pt x="5005" y="24546"/>
                    <a:pt x="6406" y="24225"/>
                    <a:pt x="7690" y="23601"/>
                  </a:cubicBezTo>
                  <a:cubicBezTo>
                    <a:pt x="8127" y="23378"/>
                    <a:pt x="8556" y="23128"/>
                    <a:pt x="8948" y="22843"/>
                  </a:cubicBezTo>
                  <a:cubicBezTo>
                    <a:pt x="10447" y="21763"/>
                    <a:pt x="11589" y="20264"/>
                    <a:pt x="12686" y="18819"/>
                  </a:cubicBezTo>
                  <a:cubicBezTo>
                    <a:pt x="12945" y="18471"/>
                    <a:pt x="13212" y="18123"/>
                    <a:pt x="13489" y="17775"/>
                  </a:cubicBezTo>
                  <a:cubicBezTo>
                    <a:pt x="13667" y="17552"/>
                    <a:pt x="13828" y="17347"/>
                    <a:pt x="13989" y="17151"/>
                  </a:cubicBezTo>
                  <a:cubicBezTo>
                    <a:pt x="16049" y="14680"/>
                    <a:pt x="18199" y="13404"/>
                    <a:pt x="20385" y="13368"/>
                  </a:cubicBezTo>
                  <a:cubicBezTo>
                    <a:pt x="20402" y="13368"/>
                    <a:pt x="20419" y="13368"/>
                    <a:pt x="20436" y="13368"/>
                  </a:cubicBezTo>
                  <a:cubicBezTo>
                    <a:pt x="21400" y="13368"/>
                    <a:pt x="22364" y="13613"/>
                    <a:pt x="23293" y="13850"/>
                  </a:cubicBezTo>
                  <a:cubicBezTo>
                    <a:pt x="24025" y="14037"/>
                    <a:pt x="24783" y="14225"/>
                    <a:pt x="25524" y="14296"/>
                  </a:cubicBezTo>
                  <a:cubicBezTo>
                    <a:pt x="25724" y="14315"/>
                    <a:pt x="25917" y="14324"/>
                    <a:pt x="26104" y="14324"/>
                  </a:cubicBezTo>
                  <a:cubicBezTo>
                    <a:pt x="26366" y="14324"/>
                    <a:pt x="26617" y="14306"/>
                    <a:pt x="26862" y="14269"/>
                  </a:cubicBezTo>
                  <a:cubicBezTo>
                    <a:pt x="28771" y="14002"/>
                    <a:pt x="30162" y="12673"/>
                    <a:pt x="31001" y="11602"/>
                  </a:cubicBezTo>
                  <a:cubicBezTo>
                    <a:pt x="31590" y="10853"/>
                    <a:pt x="32080" y="10032"/>
                    <a:pt x="32553" y="9229"/>
                  </a:cubicBezTo>
                  <a:cubicBezTo>
                    <a:pt x="32883" y="8667"/>
                    <a:pt x="33231" y="8087"/>
                    <a:pt x="33606" y="7525"/>
                  </a:cubicBezTo>
                  <a:cubicBezTo>
                    <a:pt x="34141" y="6740"/>
                    <a:pt x="34775" y="5973"/>
                    <a:pt x="35488" y="5259"/>
                  </a:cubicBezTo>
                  <a:cubicBezTo>
                    <a:pt x="38629" y="2085"/>
                    <a:pt x="43049" y="127"/>
                    <a:pt x="46941" y="127"/>
                  </a:cubicBezTo>
                  <a:cubicBezTo>
                    <a:pt x="47173" y="127"/>
                    <a:pt x="47402" y="133"/>
                    <a:pt x="47630" y="147"/>
                  </a:cubicBezTo>
                  <a:lnTo>
                    <a:pt x="47630" y="23"/>
                  </a:lnTo>
                  <a:cubicBezTo>
                    <a:pt x="47395" y="8"/>
                    <a:pt x="47158" y="0"/>
                    <a:pt x="469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7"/>
            <p:cNvSpPr/>
            <p:nvPr/>
          </p:nvSpPr>
          <p:spPr>
            <a:xfrm>
              <a:off x="624444" y="2741576"/>
              <a:ext cx="2832859" cy="1485097"/>
            </a:xfrm>
            <a:custGeom>
              <a:avLst/>
              <a:gdLst/>
              <a:ahLst/>
              <a:cxnLst/>
              <a:rect l="l" t="t" r="r" b="b"/>
              <a:pathLst>
                <a:path w="47175" h="24731" extrusionOk="0">
                  <a:moveTo>
                    <a:pt x="47050" y="1"/>
                  </a:moveTo>
                  <a:cubicBezTo>
                    <a:pt x="43101" y="1"/>
                    <a:pt x="38584" y="2098"/>
                    <a:pt x="35256" y="5488"/>
                  </a:cubicBezTo>
                  <a:cubicBezTo>
                    <a:pt x="34542" y="6211"/>
                    <a:pt x="33900" y="6969"/>
                    <a:pt x="33356" y="7754"/>
                  </a:cubicBezTo>
                  <a:cubicBezTo>
                    <a:pt x="32990" y="8280"/>
                    <a:pt x="32651" y="8824"/>
                    <a:pt x="32321" y="9351"/>
                  </a:cubicBezTo>
                  <a:cubicBezTo>
                    <a:pt x="31795" y="10198"/>
                    <a:pt x="31295" y="10992"/>
                    <a:pt x="30680" y="11742"/>
                  </a:cubicBezTo>
                  <a:cubicBezTo>
                    <a:pt x="29841" y="12750"/>
                    <a:pt x="28458" y="14016"/>
                    <a:pt x="26594" y="14257"/>
                  </a:cubicBezTo>
                  <a:cubicBezTo>
                    <a:pt x="26361" y="14288"/>
                    <a:pt x="26122" y="14304"/>
                    <a:pt x="25874" y="14304"/>
                  </a:cubicBezTo>
                  <a:cubicBezTo>
                    <a:pt x="25686" y="14304"/>
                    <a:pt x="25492" y="14294"/>
                    <a:pt x="25291" y="14275"/>
                  </a:cubicBezTo>
                  <a:cubicBezTo>
                    <a:pt x="24560" y="14195"/>
                    <a:pt x="23819" y="14007"/>
                    <a:pt x="23106" y="13820"/>
                  </a:cubicBezTo>
                  <a:cubicBezTo>
                    <a:pt x="22159" y="13575"/>
                    <a:pt x="21186" y="13329"/>
                    <a:pt x="20205" y="13329"/>
                  </a:cubicBezTo>
                  <a:cubicBezTo>
                    <a:pt x="20187" y="13329"/>
                    <a:pt x="20170" y="13329"/>
                    <a:pt x="20153" y="13329"/>
                  </a:cubicBezTo>
                  <a:cubicBezTo>
                    <a:pt x="17396" y="13356"/>
                    <a:pt x="15112" y="15399"/>
                    <a:pt x="13685" y="17103"/>
                  </a:cubicBezTo>
                  <a:cubicBezTo>
                    <a:pt x="13524" y="17299"/>
                    <a:pt x="13355" y="17504"/>
                    <a:pt x="13176" y="17736"/>
                  </a:cubicBezTo>
                  <a:cubicBezTo>
                    <a:pt x="12882" y="18111"/>
                    <a:pt x="12588" y="18495"/>
                    <a:pt x="12302" y="18869"/>
                  </a:cubicBezTo>
                  <a:cubicBezTo>
                    <a:pt x="11241" y="20279"/>
                    <a:pt x="10143" y="21733"/>
                    <a:pt x="8725" y="22795"/>
                  </a:cubicBezTo>
                  <a:cubicBezTo>
                    <a:pt x="8341" y="23080"/>
                    <a:pt x="7940" y="23339"/>
                    <a:pt x="7512" y="23562"/>
                  </a:cubicBezTo>
                  <a:cubicBezTo>
                    <a:pt x="6182" y="24261"/>
                    <a:pt x="4717" y="24615"/>
                    <a:pt x="3302" y="24615"/>
                  </a:cubicBezTo>
                  <a:cubicBezTo>
                    <a:pt x="2153" y="24615"/>
                    <a:pt x="1037" y="24382"/>
                    <a:pt x="54" y="23910"/>
                  </a:cubicBezTo>
                  <a:lnTo>
                    <a:pt x="0" y="24017"/>
                  </a:lnTo>
                  <a:cubicBezTo>
                    <a:pt x="999" y="24499"/>
                    <a:pt x="2132" y="24730"/>
                    <a:pt x="3301" y="24730"/>
                  </a:cubicBezTo>
                  <a:cubicBezTo>
                    <a:pt x="4737" y="24730"/>
                    <a:pt x="6227" y="24374"/>
                    <a:pt x="7574" y="23669"/>
                  </a:cubicBezTo>
                  <a:cubicBezTo>
                    <a:pt x="8002" y="23446"/>
                    <a:pt x="8413" y="23187"/>
                    <a:pt x="8796" y="22893"/>
                  </a:cubicBezTo>
                  <a:cubicBezTo>
                    <a:pt x="10233" y="21822"/>
                    <a:pt x="11339" y="20359"/>
                    <a:pt x="12400" y="18950"/>
                  </a:cubicBezTo>
                  <a:cubicBezTo>
                    <a:pt x="12686" y="18575"/>
                    <a:pt x="12980" y="18182"/>
                    <a:pt x="13275" y="17808"/>
                  </a:cubicBezTo>
                  <a:cubicBezTo>
                    <a:pt x="13453" y="17585"/>
                    <a:pt x="13614" y="17380"/>
                    <a:pt x="13774" y="17183"/>
                  </a:cubicBezTo>
                  <a:cubicBezTo>
                    <a:pt x="15184" y="15497"/>
                    <a:pt x="17441" y="13481"/>
                    <a:pt x="20162" y="13445"/>
                  </a:cubicBezTo>
                  <a:cubicBezTo>
                    <a:pt x="21143" y="13445"/>
                    <a:pt x="22124" y="13695"/>
                    <a:pt x="23070" y="13936"/>
                  </a:cubicBezTo>
                  <a:cubicBezTo>
                    <a:pt x="23793" y="14123"/>
                    <a:pt x="24542" y="14320"/>
                    <a:pt x="25282" y="14391"/>
                  </a:cubicBezTo>
                  <a:cubicBezTo>
                    <a:pt x="25508" y="14412"/>
                    <a:pt x="25725" y="14423"/>
                    <a:pt x="25937" y="14423"/>
                  </a:cubicBezTo>
                  <a:cubicBezTo>
                    <a:pt x="26168" y="14423"/>
                    <a:pt x="26392" y="14410"/>
                    <a:pt x="26612" y="14382"/>
                  </a:cubicBezTo>
                  <a:cubicBezTo>
                    <a:pt x="28512" y="14132"/>
                    <a:pt x="29921" y="12848"/>
                    <a:pt x="30778" y="11813"/>
                  </a:cubicBezTo>
                  <a:cubicBezTo>
                    <a:pt x="31393" y="11064"/>
                    <a:pt x="31920" y="10225"/>
                    <a:pt x="32419" y="9413"/>
                  </a:cubicBezTo>
                  <a:cubicBezTo>
                    <a:pt x="32749" y="8887"/>
                    <a:pt x="33088" y="8343"/>
                    <a:pt x="33454" y="7825"/>
                  </a:cubicBezTo>
                  <a:cubicBezTo>
                    <a:pt x="33998" y="7049"/>
                    <a:pt x="34632" y="6291"/>
                    <a:pt x="35336" y="5568"/>
                  </a:cubicBezTo>
                  <a:cubicBezTo>
                    <a:pt x="38655" y="2196"/>
                    <a:pt x="43133" y="117"/>
                    <a:pt x="47059" y="117"/>
                  </a:cubicBezTo>
                  <a:lnTo>
                    <a:pt x="47175" y="117"/>
                  </a:lnTo>
                  <a:lnTo>
                    <a:pt x="47175" y="1"/>
                  </a:lnTo>
                  <a:cubicBezTo>
                    <a:pt x="47133" y="1"/>
                    <a:pt x="47092" y="1"/>
                    <a:pt x="4705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7"/>
            <p:cNvSpPr/>
            <p:nvPr/>
          </p:nvSpPr>
          <p:spPr>
            <a:xfrm>
              <a:off x="666719" y="2728245"/>
              <a:ext cx="2806137" cy="1499509"/>
            </a:xfrm>
            <a:custGeom>
              <a:avLst/>
              <a:gdLst/>
              <a:ahLst/>
              <a:cxnLst/>
              <a:rect l="l" t="t" r="r" b="b"/>
              <a:pathLst>
                <a:path w="46730" h="24971" extrusionOk="0">
                  <a:moveTo>
                    <a:pt x="46729" y="0"/>
                  </a:moveTo>
                  <a:cubicBezTo>
                    <a:pt x="42902" y="179"/>
                    <a:pt x="38459" y="2418"/>
                    <a:pt x="35123" y="5826"/>
                  </a:cubicBezTo>
                  <a:cubicBezTo>
                    <a:pt x="34418" y="6548"/>
                    <a:pt x="33776" y="7307"/>
                    <a:pt x="33214" y="8083"/>
                  </a:cubicBezTo>
                  <a:cubicBezTo>
                    <a:pt x="32866" y="8574"/>
                    <a:pt x="32536" y="9073"/>
                    <a:pt x="32224" y="9555"/>
                  </a:cubicBezTo>
                  <a:cubicBezTo>
                    <a:pt x="31662" y="10420"/>
                    <a:pt x="31126" y="11223"/>
                    <a:pt x="30475" y="11972"/>
                  </a:cubicBezTo>
                  <a:cubicBezTo>
                    <a:pt x="29619" y="12963"/>
                    <a:pt x="28209" y="14176"/>
                    <a:pt x="26354" y="14399"/>
                  </a:cubicBezTo>
                  <a:cubicBezTo>
                    <a:pt x="26148" y="14426"/>
                    <a:pt x="25939" y="14439"/>
                    <a:pt x="25724" y="14439"/>
                  </a:cubicBezTo>
                  <a:cubicBezTo>
                    <a:pt x="25508" y="14439"/>
                    <a:pt x="25288" y="14426"/>
                    <a:pt x="25060" y="14399"/>
                  </a:cubicBezTo>
                  <a:cubicBezTo>
                    <a:pt x="24329" y="14319"/>
                    <a:pt x="23597" y="14131"/>
                    <a:pt x="22883" y="13944"/>
                  </a:cubicBezTo>
                  <a:cubicBezTo>
                    <a:pt x="21944" y="13698"/>
                    <a:pt x="20971" y="13435"/>
                    <a:pt x="19988" y="13435"/>
                  </a:cubicBezTo>
                  <a:cubicBezTo>
                    <a:pt x="19972" y="13435"/>
                    <a:pt x="19956" y="13435"/>
                    <a:pt x="19939" y="13435"/>
                  </a:cubicBezTo>
                  <a:cubicBezTo>
                    <a:pt x="17183" y="13453"/>
                    <a:pt x="14908" y="15478"/>
                    <a:pt x="13489" y="17173"/>
                  </a:cubicBezTo>
                  <a:cubicBezTo>
                    <a:pt x="13320" y="17361"/>
                    <a:pt x="13159" y="17566"/>
                    <a:pt x="12981" y="17798"/>
                  </a:cubicBezTo>
                  <a:cubicBezTo>
                    <a:pt x="12660" y="18208"/>
                    <a:pt x="12339" y="18628"/>
                    <a:pt x="12035" y="19038"/>
                  </a:cubicBezTo>
                  <a:cubicBezTo>
                    <a:pt x="11001" y="20403"/>
                    <a:pt x="9939" y="21821"/>
                    <a:pt x="8592" y="22883"/>
                  </a:cubicBezTo>
                  <a:cubicBezTo>
                    <a:pt x="8217" y="23177"/>
                    <a:pt x="7816" y="23445"/>
                    <a:pt x="7405" y="23677"/>
                  </a:cubicBezTo>
                  <a:cubicBezTo>
                    <a:pt x="6014" y="24454"/>
                    <a:pt x="4457" y="24852"/>
                    <a:pt x="2962" y="24852"/>
                  </a:cubicBezTo>
                  <a:cubicBezTo>
                    <a:pt x="1936" y="24852"/>
                    <a:pt x="939" y="24665"/>
                    <a:pt x="45" y="24283"/>
                  </a:cubicBezTo>
                  <a:lnTo>
                    <a:pt x="1" y="24390"/>
                  </a:lnTo>
                  <a:cubicBezTo>
                    <a:pt x="911" y="24774"/>
                    <a:pt x="1919" y="24970"/>
                    <a:pt x="2963" y="24970"/>
                  </a:cubicBezTo>
                  <a:cubicBezTo>
                    <a:pt x="4470" y="24970"/>
                    <a:pt x="6049" y="24560"/>
                    <a:pt x="7459" y="23775"/>
                  </a:cubicBezTo>
                  <a:cubicBezTo>
                    <a:pt x="7878" y="23534"/>
                    <a:pt x="8289" y="23266"/>
                    <a:pt x="8663" y="22972"/>
                  </a:cubicBezTo>
                  <a:cubicBezTo>
                    <a:pt x="10028" y="21902"/>
                    <a:pt x="11090" y="20483"/>
                    <a:pt x="12125" y="19109"/>
                  </a:cubicBezTo>
                  <a:cubicBezTo>
                    <a:pt x="12428" y="18699"/>
                    <a:pt x="12749" y="18271"/>
                    <a:pt x="13070" y="17869"/>
                  </a:cubicBezTo>
                  <a:cubicBezTo>
                    <a:pt x="13249" y="17637"/>
                    <a:pt x="13409" y="17441"/>
                    <a:pt x="13570" y="17245"/>
                  </a:cubicBezTo>
                  <a:cubicBezTo>
                    <a:pt x="14979" y="15568"/>
                    <a:pt x="17227" y="13569"/>
                    <a:pt x="19939" y="13551"/>
                  </a:cubicBezTo>
                  <a:lnTo>
                    <a:pt x="19975" y="13551"/>
                  </a:lnTo>
                  <a:cubicBezTo>
                    <a:pt x="20947" y="13551"/>
                    <a:pt x="21920" y="13810"/>
                    <a:pt x="22857" y="14051"/>
                  </a:cubicBezTo>
                  <a:cubicBezTo>
                    <a:pt x="23570" y="14238"/>
                    <a:pt x="24311" y="14435"/>
                    <a:pt x="25042" y="14515"/>
                  </a:cubicBezTo>
                  <a:cubicBezTo>
                    <a:pt x="25279" y="14542"/>
                    <a:pt x="25506" y="14555"/>
                    <a:pt x="25726" y="14555"/>
                  </a:cubicBezTo>
                  <a:cubicBezTo>
                    <a:pt x="25945" y="14555"/>
                    <a:pt x="26157" y="14542"/>
                    <a:pt x="26363" y="14515"/>
                  </a:cubicBezTo>
                  <a:cubicBezTo>
                    <a:pt x="28263" y="14292"/>
                    <a:pt x="29690" y="13052"/>
                    <a:pt x="30564" y="12053"/>
                  </a:cubicBezTo>
                  <a:cubicBezTo>
                    <a:pt x="31225" y="11294"/>
                    <a:pt x="31751" y="10483"/>
                    <a:pt x="32313" y="9617"/>
                  </a:cubicBezTo>
                  <a:cubicBezTo>
                    <a:pt x="32634" y="9136"/>
                    <a:pt x="32964" y="8636"/>
                    <a:pt x="33312" y="8145"/>
                  </a:cubicBezTo>
                  <a:cubicBezTo>
                    <a:pt x="33865" y="7378"/>
                    <a:pt x="34499" y="6629"/>
                    <a:pt x="35203" y="5906"/>
                  </a:cubicBezTo>
                  <a:cubicBezTo>
                    <a:pt x="38522" y="2516"/>
                    <a:pt x="42938" y="295"/>
                    <a:pt x="46729" y="116"/>
                  </a:cubicBezTo>
                  <a:lnTo>
                    <a:pt x="467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7"/>
            <p:cNvSpPr/>
            <p:nvPr/>
          </p:nvSpPr>
          <p:spPr>
            <a:xfrm>
              <a:off x="709594" y="2714854"/>
              <a:ext cx="2779294" cy="1515062"/>
            </a:xfrm>
            <a:custGeom>
              <a:avLst/>
              <a:gdLst/>
              <a:ahLst/>
              <a:cxnLst/>
              <a:rect l="l" t="t" r="r" b="b"/>
              <a:pathLst>
                <a:path w="46283" h="25230" extrusionOk="0">
                  <a:moveTo>
                    <a:pt x="46265" y="0"/>
                  </a:moveTo>
                  <a:cubicBezTo>
                    <a:pt x="42554" y="411"/>
                    <a:pt x="38334" y="2712"/>
                    <a:pt x="34980" y="6174"/>
                  </a:cubicBezTo>
                  <a:cubicBezTo>
                    <a:pt x="34275" y="6896"/>
                    <a:pt x="33633" y="7655"/>
                    <a:pt x="33071" y="8413"/>
                  </a:cubicBezTo>
                  <a:cubicBezTo>
                    <a:pt x="32741" y="8859"/>
                    <a:pt x="32429" y="9314"/>
                    <a:pt x="32116" y="9760"/>
                  </a:cubicBezTo>
                  <a:cubicBezTo>
                    <a:pt x="31519" y="10634"/>
                    <a:pt x="30957" y="11464"/>
                    <a:pt x="30261" y="12213"/>
                  </a:cubicBezTo>
                  <a:cubicBezTo>
                    <a:pt x="29386" y="13168"/>
                    <a:pt x="27959" y="14345"/>
                    <a:pt x="26104" y="14542"/>
                  </a:cubicBezTo>
                  <a:cubicBezTo>
                    <a:pt x="25908" y="14563"/>
                    <a:pt x="25710" y="14574"/>
                    <a:pt x="25506" y="14574"/>
                  </a:cubicBezTo>
                  <a:cubicBezTo>
                    <a:pt x="25283" y="14574"/>
                    <a:pt x="25052" y="14561"/>
                    <a:pt x="24810" y="14533"/>
                  </a:cubicBezTo>
                  <a:cubicBezTo>
                    <a:pt x="24087" y="14452"/>
                    <a:pt x="23365" y="14256"/>
                    <a:pt x="22660" y="14069"/>
                  </a:cubicBezTo>
                  <a:cubicBezTo>
                    <a:pt x="21705" y="13810"/>
                    <a:pt x="20724" y="13551"/>
                    <a:pt x="19716" y="13551"/>
                  </a:cubicBezTo>
                  <a:cubicBezTo>
                    <a:pt x="16959" y="13560"/>
                    <a:pt x="14694" y="15559"/>
                    <a:pt x="13275" y="17236"/>
                  </a:cubicBezTo>
                  <a:cubicBezTo>
                    <a:pt x="13114" y="17432"/>
                    <a:pt x="12945" y="17637"/>
                    <a:pt x="12775" y="17860"/>
                  </a:cubicBezTo>
                  <a:cubicBezTo>
                    <a:pt x="12419" y="18297"/>
                    <a:pt x="12080" y="18761"/>
                    <a:pt x="11750" y="19207"/>
                  </a:cubicBezTo>
                  <a:cubicBezTo>
                    <a:pt x="10759" y="20537"/>
                    <a:pt x="9733" y="21919"/>
                    <a:pt x="8440" y="22972"/>
                  </a:cubicBezTo>
                  <a:cubicBezTo>
                    <a:pt x="8083" y="23266"/>
                    <a:pt x="7690" y="23543"/>
                    <a:pt x="7289" y="23784"/>
                  </a:cubicBezTo>
                  <a:cubicBezTo>
                    <a:pt x="5814" y="24665"/>
                    <a:pt x="4186" y="25117"/>
                    <a:pt x="2628" y="25117"/>
                  </a:cubicBezTo>
                  <a:cubicBezTo>
                    <a:pt x="1726" y="25117"/>
                    <a:pt x="848" y="24966"/>
                    <a:pt x="36" y="24658"/>
                  </a:cubicBezTo>
                  <a:lnTo>
                    <a:pt x="1" y="24756"/>
                  </a:lnTo>
                  <a:cubicBezTo>
                    <a:pt x="821" y="25068"/>
                    <a:pt x="1713" y="25229"/>
                    <a:pt x="2632" y="25229"/>
                  </a:cubicBezTo>
                  <a:cubicBezTo>
                    <a:pt x="4211" y="25229"/>
                    <a:pt x="5853" y="24765"/>
                    <a:pt x="7343" y="23873"/>
                  </a:cubicBezTo>
                  <a:cubicBezTo>
                    <a:pt x="7753" y="23632"/>
                    <a:pt x="8145" y="23356"/>
                    <a:pt x="8511" y="23052"/>
                  </a:cubicBezTo>
                  <a:cubicBezTo>
                    <a:pt x="9814" y="21991"/>
                    <a:pt x="10840" y="20608"/>
                    <a:pt x="11830" y="19279"/>
                  </a:cubicBezTo>
                  <a:cubicBezTo>
                    <a:pt x="12169" y="18833"/>
                    <a:pt x="12508" y="18369"/>
                    <a:pt x="12856" y="17923"/>
                  </a:cubicBezTo>
                  <a:cubicBezTo>
                    <a:pt x="13034" y="17700"/>
                    <a:pt x="13195" y="17503"/>
                    <a:pt x="13364" y="17307"/>
                  </a:cubicBezTo>
                  <a:cubicBezTo>
                    <a:pt x="14756" y="15648"/>
                    <a:pt x="16995" y="13667"/>
                    <a:pt x="19716" y="13658"/>
                  </a:cubicBezTo>
                  <a:cubicBezTo>
                    <a:pt x="20706" y="13658"/>
                    <a:pt x="21679" y="13917"/>
                    <a:pt x="22633" y="14176"/>
                  </a:cubicBezTo>
                  <a:cubicBezTo>
                    <a:pt x="23338" y="14363"/>
                    <a:pt x="24070" y="14560"/>
                    <a:pt x="24801" y="14640"/>
                  </a:cubicBezTo>
                  <a:cubicBezTo>
                    <a:pt x="25064" y="14670"/>
                    <a:pt x="25316" y="14686"/>
                    <a:pt x="25562" y="14686"/>
                  </a:cubicBezTo>
                  <a:cubicBezTo>
                    <a:pt x="25748" y="14686"/>
                    <a:pt x="25931" y="14677"/>
                    <a:pt x="26112" y="14658"/>
                  </a:cubicBezTo>
                  <a:cubicBezTo>
                    <a:pt x="28004" y="14452"/>
                    <a:pt x="29458" y="13257"/>
                    <a:pt x="30341" y="12294"/>
                  </a:cubicBezTo>
                  <a:cubicBezTo>
                    <a:pt x="31037" y="11526"/>
                    <a:pt x="31608" y="10697"/>
                    <a:pt x="32214" y="9822"/>
                  </a:cubicBezTo>
                  <a:cubicBezTo>
                    <a:pt x="32518" y="9376"/>
                    <a:pt x="32830" y="8921"/>
                    <a:pt x="33160" y="8475"/>
                  </a:cubicBezTo>
                  <a:cubicBezTo>
                    <a:pt x="33722" y="7717"/>
                    <a:pt x="34355" y="6977"/>
                    <a:pt x="35060" y="6254"/>
                  </a:cubicBezTo>
                  <a:cubicBezTo>
                    <a:pt x="38397" y="2811"/>
                    <a:pt x="42590" y="509"/>
                    <a:pt x="46283" y="107"/>
                  </a:cubicBezTo>
                  <a:lnTo>
                    <a:pt x="4626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7"/>
            <p:cNvSpPr/>
            <p:nvPr/>
          </p:nvSpPr>
          <p:spPr>
            <a:xfrm>
              <a:off x="751929" y="2702004"/>
              <a:ext cx="2752512" cy="1530014"/>
            </a:xfrm>
            <a:custGeom>
              <a:avLst/>
              <a:gdLst/>
              <a:ahLst/>
              <a:cxnLst/>
              <a:rect l="l" t="t" r="r" b="b"/>
              <a:pathLst>
                <a:path w="45837" h="25479" extrusionOk="0">
                  <a:moveTo>
                    <a:pt x="45819" y="0"/>
                  </a:moveTo>
                  <a:cubicBezTo>
                    <a:pt x="42277" y="616"/>
                    <a:pt x="38173" y="3051"/>
                    <a:pt x="34846" y="6513"/>
                  </a:cubicBezTo>
                  <a:cubicBezTo>
                    <a:pt x="34150" y="7235"/>
                    <a:pt x="33499" y="7985"/>
                    <a:pt x="32928" y="8734"/>
                  </a:cubicBezTo>
                  <a:cubicBezTo>
                    <a:pt x="32625" y="9135"/>
                    <a:pt x="32330" y="9546"/>
                    <a:pt x="32045" y="9938"/>
                  </a:cubicBezTo>
                  <a:cubicBezTo>
                    <a:pt x="31402" y="10839"/>
                    <a:pt x="30796" y="11687"/>
                    <a:pt x="30046" y="12445"/>
                  </a:cubicBezTo>
                  <a:cubicBezTo>
                    <a:pt x="29163" y="13364"/>
                    <a:pt x="27709" y="14497"/>
                    <a:pt x="25862" y="14675"/>
                  </a:cubicBezTo>
                  <a:cubicBezTo>
                    <a:pt x="25685" y="14695"/>
                    <a:pt x="25506" y="14704"/>
                    <a:pt x="25323" y="14704"/>
                  </a:cubicBezTo>
                  <a:cubicBezTo>
                    <a:pt x="25083" y="14704"/>
                    <a:pt x="24836" y="14688"/>
                    <a:pt x="24578" y="14658"/>
                  </a:cubicBezTo>
                  <a:cubicBezTo>
                    <a:pt x="23864" y="14568"/>
                    <a:pt x="23141" y="14372"/>
                    <a:pt x="22446" y="14185"/>
                  </a:cubicBezTo>
                  <a:cubicBezTo>
                    <a:pt x="21491" y="13917"/>
                    <a:pt x="20501" y="13649"/>
                    <a:pt x="19502" y="13649"/>
                  </a:cubicBezTo>
                  <a:lnTo>
                    <a:pt x="19493" y="13649"/>
                  </a:lnTo>
                  <a:cubicBezTo>
                    <a:pt x="16736" y="13649"/>
                    <a:pt x="14488" y="15630"/>
                    <a:pt x="13079" y="17289"/>
                  </a:cubicBezTo>
                  <a:cubicBezTo>
                    <a:pt x="12909" y="17485"/>
                    <a:pt x="12748" y="17691"/>
                    <a:pt x="12570" y="17914"/>
                  </a:cubicBezTo>
                  <a:cubicBezTo>
                    <a:pt x="12195" y="18395"/>
                    <a:pt x="11821" y="18895"/>
                    <a:pt x="11464" y="19377"/>
                  </a:cubicBezTo>
                  <a:cubicBezTo>
                    <a:pt x="10509" y="20670"/>
                    <a:pt x="9528" y="22000"/>
                    <a:pt x="8306" y="23043"/>
                  </a:cubicBezTo>
                  <a:cubicBezTo>
                    <a:pt x="7949" y="23356"/>
                    <a:pt x="7574" y="23632"/>
                    <a:pt x="7182" y="23882"/>
                  </a:cubicBezTo>
                  <a:cubicBezTo>
                    <a:pt x="5639" y="24862"/>
                    <a:pt x="3915" y="25374"/>
                    <a:pt x="2279" y="25374"/>
                  </a:cubicBezTo>
                  <a:cubicBezTo>
                    <a:pt x="1502" y="25374"/>
                    <a:pt x="745" y="25259"/>
                    <a:pt x="36" y="25024"/>
                  </a:cubicBezTo>
                  <a:lnTo>
                    <a:pt x="0" y="25122"/>
                  </a:lnTo>
                  <a:cubicBezTo>
                    <a:pt x="723" y="25363"/>
                    <a:pt x="1499" y="25479"/>
                    <a:pt x="2284" y="25479"/>
                  </a:cubicBezTo>
                  <a:cubicBezTo>
                    <a:pt x="3943" y="25479"/>
                    <a:pt x="5683" y="24961"/>
                    <a:pt x="7235" y="23971"/>
                  </a:cubicBezTo>
                  <a:cubicBezTo>
                    <a:pt x="7637" y="23721"/>
                    <a:pt x="8011" y="23436"/>
                    <a:pt x="8377" y="23124"/>
                  </a:cubicBezTo>
                  <a:cubicBezTo>
                    <a:pt x="9599" y="22071"/>
                    <a:pt x="10590" y="20733"/>
                    <a:pt x="11553" y="19439"/>
                  </a:cubicBezTo>
                  <a:cubicBezTo>
                    <a:pt x="11910" y="18957"/>
                    <a:pt x="12276" y="18458"/>
                    <a:pt x="12659" y="17976"/>
                  </a:cubicBezTo>
                  <a:cubicBezTo>
                    <a:pt x="12829" y="17753"/>
                    <a:pt x="12989" y="17557"/>
                    <a:pt x="13159" y="17361"/>
                  </a:cubicBezTo>
                  <a:cubicBezTo>
                    <a:pt x="14551" y="15719"/>
                    <a:pt x="16781" y="13757"/>
                    <a:pt x="19493" y="13757"/>
                  </a:cubicBezTo>
                  <a:lnTo>
                    <a:pt x="19502" y="13757"/>
                  </a:lnTo>
                  <a:cubicBezTo>
                    <a:pt x="20492" y="13757"/>
                    <a:pt x="21464" y="14024"/>
                    <a:pt x="22410" y="14283"/>
                  </a:cubicBezTo>
                  <a:cubicBezTo>
                    <a:pt x="23115" y="14470"/>
                    <a:pt x="23837" y="14666"/>
                    <a:pt x="24560" y="14756"/>
                  </a:cubicBezTo>
                  <a:cubicBezTo>
                    <a:pt x="24838" y="14788"/>
                    <a:pt x="25104" y="14804"/>
                    <a:pt x="25362" y="14804"/>
                  </a:cubicBezTo>
                  <a:cubicBezTo>
                    <a:pt x="25534" y="14804"/>
                    <a:pt x="25704" y="14797"/>
                    <a:pt x="25871" y="14782"/>
                  </a:cubicBezTo>
                  <a:cubicBezTo>
                    <a:pt x="27754" y="14604"/>
                    <a:pt x="29226" y="13453"/>
                    <a:pt x="30127" y="12525"/>
                  </a:cubicBezTo>
                  <a:cubicBezTo>
                    <a:pt x="30867" y="11749"/>
                    <a:pt x="31483" y="10902"/>
                    <a:pt x="32125" y="10001"/>
                  </a:cubicBezTo>
                  <a:cubicBezTo>
                    <a:pt x="32410" y="9608"/>
                    <a:pt x="32705" y="9198"/>
                    <a:pt x="33017" y="8796"/>
                  </a:cubicBezTo>
                  <a:cubicBezTo>
                    <a:pt x="33579" y="8047"/>
                    <a:pt x="34221" y="7307"/>
                    <a:pt x="34917" y="6584"/>
                  </a:cubicBezTo>
                  <a:cubicBezTo>
                    <a:pt x="38236" y="3141"/>
                    <a:pt x="42322" y="714"/>
                    <a:pt x="45837" y="98"/>
                  </a:cubicBezTo>
                  <a:lnTo>
                    <a:pt x="4581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7"/>
            <p:cNvSpPr/>
            <p:nvPr/>
          </p:nvSpPr>
          <p:spPr>
            <a:xfrm>
              <a:off x="794264" y="2688613"/>
              <a:ext cx="2725730" cy="1546107"/>
            </a:xfrm>
            <a:custGeom>
              <a:avLst/>
              <a:gdLst/>
              <a:ahLst/>
              <a:cxnLst/>
              <a:rect l="l" t="t" r="r" b="b"/>
              <a:pathLst>
                <a:path w="45391" h="25747" extrusionOk="0">
                  <a:moveTo>
                    <a:pt x="45373" y="0"/>
                  </a:moveTo>
                  <a:cubicBezTo>
                    <a:pt x="42009" y="830"/>
                    <a:pt x="38030" y="3390"/>
                    <a:pt x="34712" y="6861"/>
                  </a:cubicBezTo>
                  <a:cubicBezTo>
                    <a:pt x="34016" y="7583"/>
                    <a:pt x="33374" y="8324"/>
                    <a:pt x="32794" y="9055"/>
                  </a:cubicBezTo>
                  <a:cubicBezTo>
                    <a:pt x="32517" y="9412"/>
                    <a:pt x="32241" y="9778"/>
                    <a:pt x="31982" y="10126"/>
                  </a:cubicBezTo>
                  <a:cubicBezTo>
                    <a:pt x="31286" y="11045"/>
                    <a:pt x="30635" y="11919"/>
                    <a:pt x="29841" y="12686"/>
                  </a:cubicBezTo>
                  <a:cubicBezTo>
                    <a:pt x="28931" y="13578"/>
                    <a:pt x="27468" y="14666"/>
                    <a:pt x="25621" y="14818"/>
                  </a:cubicBezTo>
                  <a:cubicBezTo>
                    <a:pt x="25463" y="14832"/>
                    <a:pt x="25304" y="14839"/>
                    <a:pt x="25142" y="14839"/>
                  </a:cubicBezTo>
                  <a:cubicBezTo>
                    <a:pt x="24883" y="14839"/>
                    <a:pt x="24616" y="14821"/>
                    <a:pt x="24337" y="14782"/>
                  </a:cubicBezTo>
                  <a:cubicBezTo>
                    <a:pt x="23632" y="14693"/>
                    <a:pt x="22918" y="14497"/>
                    <a:pt x="22222" y="14301"/>
                  </a:cubicBezTo>
                  <a:cubicBezTo>
                    <a:pt x="21268" y="14042"/>
                    <a:pt x="20287" y="13765"/>
                    <a:pt x="19287" y="13765"/>
                  </a:cubicBezTo>
                  <a:lnTo>
                    <a:pt x="19252" y="13765"/>
                  </a:lnTo>
                  <a:cubicBezTo>
                    <a:pt x="16513" y="13765"/>
                    <a:pt x="14274" y="15719"/>
                    <a:pt x="12882" y="17361"/>
                  </a:cubicBezTo>
                  <a:cubicBezTo>
                    <a:pt x="12713" y="17548"/>
                    <a:pt x="12543" y="17762"/>
                    <a:pt x="12374" y="17976"/>
                  </a:cubicBezTo>
                  <a:cubicBezTo>
                    <a:pt x="11963" y="18494"/>
                    <a:pt x="11571" y="19038"/>
                    <a:pt x="11187" y="19555"/>
                  </a:cubicBezTo>
                  <a:cubicBezTo>
                    <a:pt x="10268" y="20804"/>
                    <a:pt x="9323" y="22098"/>
                    <a:pt x="8172" y="23132"/>
                  </a:cubicBezTo>
                  <a:cubicBezTo>
                    <a:pt x="7824" y="23445"/>
                    <a:pt x="7449" y="23730"/>
                    <a:pt x="7074" y="23998"/>
                  </a:cubicBezTo>
                  <a:cubicBezTo>
                    <a:pt x="5479" y="25079"/>
                    <a:pt x="3666" y="25649"/>
                    <a:pt x="1952" y="25649"/>
                  </a:cubicBezTo>
                  <a:cubicBezTo>
                    <a:pt x="1289" y="25649"/>
                    <a:pt x="641" y="25564"/>
                    <a:pt x="27" y="25389"/>
                  </a:cubicBezTo>
                  <a:lnTo>
                    <a:pt x="0" y="25488"/>
                  </a:lnTo>
                  <a:cubicBezTo>
                    <a:pt x="625" y="25666"/>
                    <a:pt x="1276" y="25746"/>
                    <a:pt x="1945" y="25746"/>
                  </a:cubicBezTo>
                  <a:cubicBezTo>
                    <a:pt x="3676" y="25746"/>
                    <a:pt x="5513" y="25166"/>
                    <a:pt x="7128" y="24078"/>
                  </a:cubicBezTo>
                  <a:cubicBezTo>
                    <a:pt x="7512" y="23810"/>
                    <a:pt x="7886" y="23516"/>
                    <a:pt x="8234" y="23204"/>
                  </a:cubicBezTo>
                  <a:cubicBezTo>
                    <a:pt x="9394" y="22169"/>
                    <a:pt x="10348" y="20867"/>
                    <a:pt x="11267" y="19618"/>
                  </a:cubicBezTo>
                  <a:cubicBezTo>
                    <a:pt x="11651" y="19091"/>
                    <a:pt x="12043" y="18556"/>
                    <a:pt x="12454" y="18039"/>
                  </a:cubicBezTo>
                  <a:cubicBezTo>
                    <a:pt x="12623" y="17816"/>
                    <a:pt x="12793" y="17610"/>
                    <a:pt x="12953" y="17423"/>
                  </a:cubicBezTo>
                  <a:cubicBezTo>
                    <a:pt x="14336" y="15799"/>
                    <a:pt x="16549" y="13864"/>
                    <a:pt x="19252" y="13864"/>
                  </a:cubicBezTo>
                  <a:lnTo>
                    <a:pt x="19278" y="13864"/>
                  </a:lnTo>
                  <a:cubicBezTo>
                    <a:pt x="20269" y="13864"/>
                    <a:pt x="21250" y="14140"/>
                    <a:pt x="22196" y="14399"/>
                  </a:cubicBezTo>
                  <a:cubicBezTo>
                    <a:pt x="22891" y="14595"/>
                    <a:pt x="23614" y="14791"/>
                    <a:pt x="24328" y="14881"/>
                  </a:cubicBezTo>
                  <a:cubicBezTo>
                    <a:pt x="24607" y="14919"/>
                    <a:pt x="24877" y="14937"/>
                    <a:pt x="25141" y="14937"/>
                  </a:cubicBezTo>
                  <a:cubicBezTo>
                    <a:pt x="25306" y="14937"/>
                    <a:pt x="25469" y="14930"/>
                    <a:pt x="25630" y="14916"/>
                  </a:cubicBezTo>
                  <a:cubicBezTo>
                    <a:pt x="27504" y="14765"/>
                    <a:pt x="28993" y="13658"/>
                    <a:pt x="29912" y="12757"/>
                  </a:cubicBezTo>
                  <a:cubicBezTo>
                    <a:pt x="30706" y="11981"/>
                    <a:pt x="31366" y="11107"/>
                    <a:pt x="32062" y="10179"/>
                  </a:cubicBezTo>
                  <a:cubicBezTo>
                    <a:pt x="32321" y="9831"/>
                    <a:pt x="32589" y="9474"/>
                    <a:pt x="32874" y="9118"/>
                  </a:cubicBezTo>
                  <a:cubicBezTo>
                    <a:pt x="33445" y="8386"/>
                    <a:pt x="34087" y="7655"/>
                    <a:pt x="34783" y="6923"/>
                  </a:cubicBezTo>
                  <a:cubicBezTo>
                    <a:pt x="38084" y="3471"/>
                    <a:pt x="42054" y="919"/>
                    <a:pt x="45390" y="98"/>
                  </a:cubicBezTo>
                  <a:lnTo>
                    <a:pt x="4537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7"/>
            <p:cNvSpPr/>
            <p:nvPr/>
          </p:nvSpPr>
          <p:spPr>
            <a:xfrm>
              <a:off x="837079" y="2675222"/>
              <a:ext cx="2698947" cy="1563762"/>
            </a:xfrm>
            <a:custGeom>
              <a:avLst/>
              <a:gdLst/>
              <a:ahLst/>
              <a:cxnLst/>
              <a:rect l="l" t="t" r="r" b="b"/>
              <a:pathLst>
                <a:path w="44945" h="26041" extrusionOk="0">
                  <a:moveTo>
                    <a:pt x="44918" y="0"/>
                  </a:moveTo>
                  <a:cubicBezTo>
                    <a:pt x="41698" y="1044"/>
                    <a:pt x="37924" y="3667"/>
                    <a:pt x="34570" y="7208"/>
                  </a:cubicBezTo>
                  <a:cubicBezTo>
                    <a:pt x="33874" y="7931"/>
                    <a:pt x="33232" y="8663"/>
                    <a:pt x="32643" y="9385"/>
                  </a:cubicBezTo>
                  <a:cubicBezTo>
                    <a:pt x="32402" y="9688"/>
                    <a:pt x="32161" y="9992"/>
                    <a:pt x="31929" y="10286"/>
                  </a:cubicBezTo>
                  <a:cubicBezTo>
                    <a:pt x="31189" y="11241"/>
                    <a:pt x="30475" y="12142"/>
                    <a:pt x="29628" y="12927"/>
                  </a:cubicBezTo>
                  <a:cubicBezTo>
                    <a:pt x="28298" y="14158"/>
                    <a:pt x="26835" y="14854"/>
                    <a:pt x="25372" y="14961"/>
                  </a:cubicBezTo>
                  <a:cubicBezTo>
                    <a:pt x="25231" y="14973"/>
                    <a:pt x="25090" y="14979"/>
                    <a:pt x="24946" y="14979"/>
                  </a:cubicBezTo>
                  <a:cubicBezTo>
                    <a:pt x="24671" y="14979"/>
                    <a:pt x="24389" y="14957"/>
                    <a:pt x="24096" y="14916"/>
                  </a:cubicBezTo>
                  <a:cubicBezTo>
                    <a:pt x="23392" y="14818"/>
                    <a:pt x="22687" y="14622"/>
                    <a:pt x="22000" y="14426"/>
                  </a:cubicBezTo>
                  <a:cubicBezTo>
                    <a:pt x="21045" y="14158"/>
                    <a:pt x="20064" y="13881"/>
                    <a:pt x="19056" y="13872"/>
                  </a:cubicBezTo>
                  <a:cubicBezTo>
                    <a:pt x="19037" y="13872"/>
                    <a:pt x="19019" y="13872"/>
                    <a:pt x="19000" y="13872"/>
                  </a:cubicBezTo>
                  <a:cubicBezTo>
                    <a:pt x="16278" y="13872"/>
                    <a:pt x="14060" y="15802"/>
                    <a:pt x="12669" y="17423"/>
                  </a:cubicBezTo>
                  <a:cubicBezTo>
                    <a:pt x="12508" y="17619"/>
                    <a:pt x="12339" y="17824"/>
                    <a:pt x="12169" y="18039"/>
                  </a:cubicBezTo>
                  <a:cubicBezTo>
                    <a:pt x="11732" y="18592"/>
                    <a:pt x="11304" y="19180"/>
                    <a:pt x="10893" y="19742"/>
                  </a:cubicBezTo>
                  <a:cubicBezTo>
                    <a:pt x="10019" y="20956"/>
                    <a:pt x="9109" y="22205"/>
                    <a:pt x="8030" y="23222"/>
                  </a:cubicBezTo>
                  <a:cubicBezTo>
                    <a:pt x="7691" y="23534"/>
                    <a:pt x="7325" y="23837"/>
                    <a:pt x="6950" y="24105"/>
                  </a:cubicBezTo>
                  <a:cubicBezTo>
                    <a:pt x="5294" y="25303"/>
                    <a:pt x="3386" y="25944"/>
                    <a:pt x="1600" y="25944"/>
                  </a:cubicBezTo>
                  <a:cubicBezTo>
                    <a:pt x="1058" y="25944"/>
                    <a:pt x="527" y="25885"/>
                    <a:pt x="19" y="25764"/>
                  </a:cubicBezTo>
                  <a:lnTo>
                    <a:pt x="1" y="25853"/>
                  </a:lnTo>
                  <a:cubicBezTo>
                    <a:pt x="509" y="25978"/>
                    <a:pt x="1045" y="26041"/>
                    <a:pt x="1598" y="26041"/>
                  </a:cubicBezTo>
                  <a:cubicBezTo>
                    <a:pt x="3400" y="26041"/>
                    <a:pt x="5336" y="25389"/>
                    <a:pt x="7013" y="24176"/>
                  </a:cubicBezTo>
                  <a:cubicBezTo>
                    <a:pt x="7387" y="23909"/>
                    <a:pt x="7744" y="23605"/>
                    <a:pt x="8092" y="23284"/>
                  </a:cubicBezTo>
                  <a:cubicBezTo>
                    <a:pt x="9181" y="22258"/>
                    <a:pt x="10090" y="21009"/>
                    <a:pt x="10965" y="19805"/>
                  </a:cubicBezTo>
                  <a:cubicBezTo>
                    <a:pt x="11375" y="19234"/>
                    <a:pt x="11803" y="18654"/>
                    <a:pt x="12240" y="18092"/>
                  </a:cubicBezTo>
                  <a:cubicBezTo>
                    <a:pt x="12410" y="17887"/>
                    <a:pt x="12579" y="17682"/>
                    <a:pt x="12740" y="17485"/>
                  </a:cubicBezTo>
                  <a:cubicBezTo>
                    <a:pt x="14114" y="15880"/>
                    <a:pt x="16317" y="13962"/>
                    <a:pt x="19012" y="13962"/>
                  </a:cubicBezTo>
                  <a:lnTo>
                    <a:pt x="19056" y="13962"/>
                  </a:lnTo>
                  <a:cubicBezTo>
                    <a:pt x="20046" y="13979"/>
                    <a:pt x="21028" y="14256"/>
                    <a:pt x="21973" y="14515"/>
                  </a:cubicBezTo>
                  <a:cubicBezTo>
                    <a:pt x="22660" y="14711"/>
                    <a:pt x="23374" y="14916"/>
                    <a:pt x="24079" y="15005"/>
                  </a:cubicBezTo>
                  <a:cubicBezTo>
                    <a:pt x="24403" y="15049"/>
                    <a:pt x="24706" y="15071"/>
                    <a:pt x="25003" y="15071"/>
                  </a:cubicBezTo>
                  <a:cubicBezTo>
                    <a:pt x="25130" y="15071"/>
                    <a:pt x="25255" y="15067"/>
                    <a:pt x="25381" y="15059"/>
                  </a:cubicBezTo>
                  <a:cubicBezTo>
                    <a:pt x="26862" y="14952"/>
                    <a:pt x="28352" y="14238"/>
                    <a:pt x="29690" y="12998"/>
                  </a:cubicBezTo>
                  <a:cubicBezTo>
                    <a:pt x="30546" y="12204"/>
                    <a:pt x="31251" y="11303"/>
                    <a:pt x="32001" y="10349"/>
                  </a:cubicBezTo>
                  <a:cubicBezTo>
                    <a:pt x="32232" y="10054"/>
                    <a:pt x="32473" y="9751"/>
                    <a:pt x="32714" y="9448"/>
                  </a:cubicBezTo>
                  <a:cubicBezTo>
                    <a:pt x="33303" y="8725"/>
                    <a:pt x="33945" y="7994"/>
                    <a:pt x="34632" y="7271"/>
                  </a:cubicBezTo>
                  <a:cubicBezTo>
                    <a:pt x="37987" y="3738"/>
                    <a:pt x="41742" y="1124"/>
                    <a:pt x="44945" y="89"/>
                  </a:cubicBezTo>
                  <a:lnTo>
                    <a:pt x="449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7"/>
            <p:cNvSpPr/>
            <p:nvPr/>
          </p:nvSpPr>
          <p:spPr>
            <a:xfrm>
              <a:off x="879413" y="2662371"/>
              <a:ext cx="2672165" cy="1581417"/>
            </a:xfrm>
            <a:custGeom>
              <a:avLst/>
              <a:gdLst/>
              <a:ahLst/>
              <a:cxnLst/>
              <a:rect l="l" t="t" r="r" b="b"/>
              <a:pathLst>
                <a:path w="44499" h="26335" extrusionOk="0">
                  <a:moveTo>
                    <a:pt x="44463" y="0"/>
                  </a:moveTo>
                  <a:cubicBezTo>
                    <a:pt x="41412" y="1240"/>
                    <a:pt x="37853" y="3917"/>
                    <a:pt x="34436" y="7547"/>
                  </a:cubicBezTo>
                  <a:cubicBezTo>
                    <a:pt x="33749" y="8270"/>
                    <a:pt x="33098" y="9001"/>
                    <a:pt x="32509" y="9706"/>
                  </a:cubicBezTo>
                  <a:cubicBezTo>
                    <a:pt x="32304" y="9947"/>
                    <a:pt x="32107" y="10188"/>
                    <a:pt x="31911" y="10429"/>
                  </a:cubicBezTo>
                  <a:cubicBezTo>
                    <a:pt x="31099" y="11419"/>
                    <a:pt x="30341" y="12356"/>
                    <a:pt x="29413" y="13159"/>
                  </a:cubicBezTo>
                  <a:cubicBezTo>
                    <a:pt x="28066" y="14336"/>
                    <a:pt x="26585" y="15005"/>
                    <a:pt x="25131" y="15095"/>
                  </a:cubicBezTo>
                  <a:cubicBezTo>
                    <a:pt x="25008" y="15103"/>
                    <a:pt x="24884" y="15107"/>
                    <a:pt x="24759" y="15107"/>
                  </a:cubicBezTo>
                  <a:cubicBezTo>
                    <a:pt x="24467" y="15107"/>
                    <a:pt x="24168" y="15085"/>
                    <a:pt x="23855" y="15041"/>
                  </a:cubicBezTo>
                  <a:cubicBezTo>
                    <a:pt x="23160" y="14943"/>
                    <a:pt x="22464" y="14738"/>
                    <a:pt x="21786" y="14541"/>
                  </a:cubicBezTo>
                  <a:cubicBezTo>
                    <a:pt x="20831" y="14274"/>
                    <a:pt x="19850" y="13988"/>
                    <a:pt x="18842" y="13979"/>
                  </a:cubicBezTo>
                  <a:cubicBezTo>
                    <a:pt x="18816" y="13979"/>
                    <a:pt x="18791" y="13979"/>
                    <a:pt x="18766" y="13979"/>
                  </a:cubicBezTo>
                  <a:cubicBezTo>
                    <a:pt x="16044" y="13979"/>
                    <a:pt x="13851" y="15877"/>
                    <a:pt x="12472" y="17476"/>
                  </a:cubicBezTo>
                  <a:cubicBezTo>
                    <a:pt x="12312" y="17673"/>
                    <a:pt x="12142" y="17878"/>
                    <a:pt x="11973" y="18092"/>
                  </a:cubicBezTo>
                  <a:cubicBezTo>
                    <a:pt x="11500" y="18690"/>
                    <a:pt x="11045" y="19323"/>
                    <a:pt x="10608" y="19930"/>
                  </a:cubicBezTo>
                  <a:cubicBezTo>
                    <a:pt x="9769" y="21098"/>
                    <a:pt x="8913" y="22294"/>
                    <a:pt x="7887" y="23293"/>
                  </a:cubicBezTo>
                  <a:cubicBezTo>
                    <a:pt x="7557" y="23623"/>
                    <a:pt x="7209" y="23926"/>
                    <a:pt x="6843" y="24203"/>
                  </a:cubicBezTo>
                  <a:cubicBezTo>
                    <a:pt x="5115" y="25533"/>
                    <a:pt x="3152" y="26248"/>
                    <a:pt x="1297" y="26248"/>
                  </a:cubicBezTo>
                  <a:cubicBezTo>
                    <a:pt x="864" y="26248"/>
                    <a:pt x="436" y="26209"/>
                    <a:pt x="18" y="26130"/>
                  </a:cubicBezTo>
                  <a:lnTo>
                    <a:pt x="1" y="26219"/>
                  </a:lnTo>
                  <a:cubicBezTo>
                    <a:pt x="420" y="26299"/>
                    <a:pt x="857" y="26335"/>
                    <a:pt x="1294" y="26335"/>
                  </a:cubicBezTo>
                  <a:cubicBezTo>
                    <a:pt x="3167" y="26335"/>
                    <a:pt x="5148" y="25612"/>
                    <a:pt x="6896" y="24274"/>
                  </a:cubicBezTo>
                  <a:cubicBezTo>
                    <a:pt x="7262" y="23998"/>
                    <a:pt x="7619" y="23685"/>
                    <a:pt x="7949" y="23355"/>
                  </a:cubicBezTo>
                  <a:cubicBezTo>
                    <a:pt x="8975" y="22356"/>
                    <a:pt x="9840" y="21152"/>
                    <a:pt x="10679" y="19983"/>
                  </a:cubicBezTo>
                  <a:cubicBezTo>
                    <a:pt x="11116" y="19377"/>
                    <a:pt x="11562" y="18743"/>
                    <a:pt x="12035" y="18145"/>
                  </a:cubicBezTo>
                  <a:cubicBezTo>
                    <a:pt x="12205" y="17931"/>
                    <a:pt x="12374" y="17726"/>
                    <a:pt x="12535" y="17539"/>
                  </a:cubicBezTo>
                  <a:cubicBezTo>
                    <a:pt x="13900" y="15951"/>
                    <a:pt x="16085" y="14060"/>
                    <a:pt x="18770" y="14060"/>
                  </a:cubicBezTo>
                  <a:lnTo>
                    <a:pt x="18842" y="14060"/>
                  </a:lnTo>
                  <a:cubicBezTo>
                    <a:pt x="19832" y="14078"/>
                    <a:pt x="20813" y="14354"/>
                    <a:pt x="21759" y="14631"/>
                  </a:cubicBezTo>
                  <a:cubicBezTo>
                    <a:pt x="22437" y="14827"/>
                    <a:pt x="23142" y="15023"/>
                    <a:pt x="23846" y="15121"/>
                  </a:cubicBezTo>
                  <a:cubicBezTo>
                    <a:pt x="24169" y="15172"/>
                    <a:pt x="24473" y="15196"/>
                    <a:pt x="24772" y="15196"/>
                  </a:cubicBezTo>
                  <a:cubicBezTo>
                    <a:pt x="24896" y="15196"/>
                    <a:pt x="25018" y="15192"/>
                    <a:pt x="25140" y="15184"/>
                  </a:cubicBezTo>
                  <a:cubicBezTo>
                    <a:pt x="26612" y="15095"/>
                    <a:pt x="28111" y="14417"/>
                    <a:pt x="29476" y="13230"/>
                  </a:cubicBezTo>
                  <a:cubicBezTo>
                    <a:pt x="30403" y="12418"/>
                    <a:pt x="31171" y="11482"/>
                    <a:pt x="31982" y="10491"/>
                  </a:cubicBezTo>
                  <a:cubicBezTo>
                    <a:pt x="32179" y="10250"/>
                    <a:pt x="32375" y="10010"/>
                    <a:pt x="32571" y="9769"/>
                  </a:cubicBezTo>
                  <a:cubicBezTo>
                    <a:pt x="33160" y="9064"/>
                    <a:pt x="33811" y="8332"/>
                    <a:pt x="34498" y="7601"/>
                  </a:cubicBezTo>
                  <a:cubicBezTo>
                    <a:pt x="37906" y="3988"/>
                    <a:pt x="41457" y="1312"/>
                    <a:pt x="44499" y="80"/>
                  </a:cubicBezTo>
                  <a:lnTo>
                    <a:pt x="4446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7"/>
            <p:cNvSpPr/>
            <p:nvPr/>
          </p:nvSpPr>
          <p:spPr>
            <a:xfrm>
              <a:off x="921748" y="2648980"/>
              <a:ext cx="2645383" cy="1600753"/>
            </a:xfrm>
            <a:custGeom>
              <a:avLst/>
              <a:gdLst/>
              <a:ahLst/>
              <a:cxnLst/>
              <a:rect l="l" t="t" r="r" b="b"/>
              <a:pathLst>
                <a:path w="44053" h="26657" extrusionOk="0">
                  <a:moveTo>
                    <a:pt x="44017" y="0"/>
                  </a:moveTo>
                  <a:cubicBezTo>
                    <a:pt x="40413" y="1793"/>
                    <a:pt x="36746" y="5281"/>
                    <a:pt x="34302" y="7886"/>
                  </a:cubicBezTo>
                  <a:cubicBezTo>
                    <a:pt x="33606" y="8627"/>
                    <a:pt x="32964" y="9349"/>
                    <a:pt x="32366" y="10036"/>
                  </a:cubicBezTo>
                  <a:cubicBezTo>
                    <a:pt x="32214" y="10215"/>
                    <a:pt x="32071" y="10393"/>
                    <a:pt x="31920" y="10563"/>
                  </a:cubicBezTo>
                  <a:cubicBezTo>
                    <a:pt x="31037" y="11597"/>
                    <a:pt x="30207" y="12579"/>
                    <a:pt x="29208" y="13399"/>
                  </a:cubicBezTo>
                  <a:cubicBezTo>
                    <a:pt x="27843" y="14532"/>
                    <a:pt x="26344" y="15166"/>
                    <a:pt x="24890" y="15237"/>
                  </a:cubicBezTo>
                  <a:cubicBezTo>
                    <a:pt x="24795" y="15241"/>
                    <a:pt x="24699" y="15244"/>
                    <a:pt x="24601" y="15244"/>
                  </a:cubicBezTo>
                  <a:cubicBezTo>
                    <a:pt x="24285" y="15244"/>
                    <a:pt x="23955" y="15220"/>
                    <a:pt x="23614" y="15166"/>
                  </a:cubicBezTo>
                  <a:cubicBezTo>
                    <a:pt x="22927" y="15068"/>
                    <a:pt x="22240" y="14863"/>
                    <a:pt x="21562" y="14666"/>
                  </a:cubicBezTo>
                  <a:cubicBezTo>
                    <a:pt x="20617" y="14390"/>
                    <a:pt x="19627" y="14104"/>
                    <a:pt x="18627" y="14086"/>
                  </a:cubicBezTo>
                  <a:lnTo>
                    <a:pt x="18529" y="14086"/>
                  </a:lnTo>
                  <a:cubicBezTo>
                    <a:pt x="15826" y="14086"/>
                    <a:pt x="13641" y="15960"/>
                    <a:pt x="12276" y="17548"/>
                  </a:cubicBezTo>
                  <a:cubicBezTo>
                    <a:pt x="12106" y="17735"/>
                    <a:pt x="11937" y="17940"/>
                    <a:pt x="11776" y="18154"/>
                  </a:cubicBezTo>
                  <a:cubicBezTo>
                    <a:pt x="11259" y="18797"/>
                    <a:pt x="10786" y="19475"/>
                    <a:pt x="10313" y="20135"/>
                  </a:cubicBezTo>
                  <a:cubicBezTo>
                    <a:pt x="9528" y="21250"/>
                    <a:pt x="8707" y="22401"/>
                    <a:pt x="7753" y="23382"/>
                  </a:cubicBezTo>
                  <a:cubicBezTo>
                    <a:pt x="7432" y="23712"/>
                    <a:pt x="7093" y="24024"/>
                    <a:pt x="6736" y="24310"/>
                  </a:cubicBezTo>
                  <a:cubicBezTo>
                    <a:pt x="4946" y="25778"/>
                    <a:pt x="2895" y="26571"/>
                    <a:pt x="969" y="26571"/>
                  </a:cubicBezTo>
                  <a:cubicBezTo>
                    <a:pt x="648" y="26571"/>
                    <a:pt x="330" y="26549"/>
                    <a:pt x="18" y="26504"/>
                  </a:cubicBezTo>
                  <a:lnTo>
                    <a:pt x="0" y="26585"/>
                  </a:lnTo>
                  <a:cubicBezTo>
                    <a:pt x="321" y="26629"/>
                    <a:pt x="643" y="26656"/>
                    <a:pt x="964" y="26656"/>
                  </a:cubicBezTo>
                  <a:cubicBezTo>
                    <a:pt x="2909" y="26656"/>
                    <a:pt x="4987" y="25853"/>
                    <a:pt x="6789" y="24381"/>
                  </a:cubicBezTo>
                  <a:cubicBezTo>
                    <a:pt x="7146" y="24087"/>
                    <a:pt x="7485" y="23775"/>
                    <a:pt x="7815" y="23436"/>
                  </a:cubicBezTo>
                  <a:cubicBezTo>
                    <a:pt x="8770" y="22454"/>
                    <a:pt x="9590" y="21303"/>
                    <a:pt x="10384" y="20179"/>
                  </a:cubicBezTo>
                  <a:cubicBezTo>
                    <a:pt x="10848" y="19528"/>
                    <a:pt x="11330" y="18850"/>
                    <a:pt x="11839" y="18208"/>
                  </a:cubicBezTo>
                  <a:cubicBezTo>
                    <a:pt x="11999" y="17994"/>
                    <a:pt x="12169" y="17789"/>
                    <a:pt x="12338" y="17601"/>
                  </a:cubicBezTo>
                  <a:cubicBezTo>
                    <a:pt x="13687" y="16023"/>
                    <a:pt x="15855" y="14166"/>
                    <a:pt x="18533" y="14166"/>
                  </a:cubicBezTo>
                  <a:cubicBezTo>
                    <a:pt x="18564" y="14166"/>
                    <a:pt x="18596" y="14166"/>
                    <a:pt x="18627" y="14167"/>
                  </a:cubicBezTo>
                  <a:cubicBezTo>
                    <a:pt x="19618" y="14185"/>
                    <a:pt x="20599" y="14470"/>
                    <a:pt x="21545" y="14747"/>
                  </a:cubicBezTo>
                  <a:cubicBezTo>
                    <a:pt x="22214" y="14943"/>
                    <a:pt x="22910" y="15148"/>
                    <a:pt x="23605" y="15246"/>
                  </a:cubicBezTo>
                  <a:cubicBezTo>
                    <a:pt x="23937" y="15299"/>
                    <a:pt x="24265" y="15328"/>
                    <a:pt x="24580" y="15328"/>
                  </a:cubicBezTo>
                  <a:cubicBezTo>
                    <a:pt x="24688" y="15328"/>
                    <a:pt x="24794" y="15324"/>
                    <a:pt x="24899" y="15318"/>
                  </a:cubicBezTo>
                  <a:cubicBezTo>
                    <a:pt x="26371" y="15246"/>
                    <a:pt x="27879" y="14604"/>
                    <a:pt x="29261" y="13462"/>
                  </a:cubicBezTo>
                  <a:cubicBezTo>
                    <a:pt x="30260" y="12641"/>
                    <a:pt x="31099" y="11660"/>
                    <a:pt x="31982" y="10616"/>
                  </a:cubicBezTo>
                  <a:cubicBezTo>
                    <a:pt x="32134" y="10447"/>
                    <a:pt x="32277" y="10268"/>
                    <a:pt x="32428" y="10090"/>
                  </a:cubicBezTo>
                  <a:cubicBezTo>
                    <a:pt x="33017" y="9403"/>
                    <a:pt x="33668" y="8680"/>
                    <a:pt x="34364" y="7949"/>
                  </a:cubicBezTo>
                  <a:cubicBezTo>
                    <a:pt x="36800" y="5344"/>
                    <a:pt x="40457" y="1856"/>
                    <a:pt x="44052" y="72"/>
                  </a:cubicBezTo>
                  <a:lnTo>
                    <a:pt x="44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7"/>
            <p:cNvSpPr/>
            <p:nvPr/>
          </p:nvSpPr>
          <p:spPr>
            <a:xfrm>
              <a:off x="964563" y="2635589"/>
              <a:ext cx="2618120" cy="1620569"/>
            </a:xfrm>
            <a:custGeom>
              <a:avLst/>
              <a:gdLst/>
              <a:ahLst/>
              <a:cxnLst/>
              <a:rect l="l" t="t" r="r" b="b"/>
              <a:pathLst>
                <a:path w="43599" h="26987" extrusionOk="0">
                  <a:moveTo>
                    <a:pt x="43562" y="0"/>
                  </a:moveTo>
                  <a:cubicBezTo>
                    <a:pt x="40957" y="1552"/>
                    <a:pt x="37791" y="4327"/>
                    <a:pt x="34160" y="8234"/>
                  </a:cubicBezTo>
                  <a:cubicBezTo>
                    <a:pt x="33464" y="8984"/>
                    <a:pt x="32804" y="9706"/>
                    <a:pt x="32224" y="10366"/>
                  </a:cubicBezTo>
                  <a:lnTo>
                    <a:pt x="31956" y="10670"/>
                  </a:lnTo>
                  <a:cubicBezTo>
                    <a:pt x="30993" y="11767"/>
                    <a:pt x="30083" y="12793"/>
                    <a:pt x="28994" y="13640"/>
                  </a:cubicBezTo>
                  <a:cubicBezTo>
                    <a:pt x="27585" y="14747"/>
                    <a:pt x="26122" y="15326"/>
                    <a:pt x="24641" y="15380"/>
                  </a:cubicBezTo>
                  <a:cubicBezTo>
                    <a:pt x="24561" y="15383"/>
                    <a:pt x="24479" y="15385"/>
                    <a:pt x="24397" y="15385"/>
                  </a:cubicBezTo>
                  <a:cubicBezTo>
                    <a:pt x="24068" y="15385"/>
                    <a:pt x="23724" y="15357"/>
                    <a:pt x="23374" y="15300"/>
                  </a:cubicBezTo>
                  <a:cubicBezTo>
                    <a:pt x="22687" y="15193"/>
                    <a:pt x="22000" y="14987"/>
                    <a:pt x="21340" y="14791"/>
                  </a:cubicBezTo>
                  <a:cubicBezTo>
                    <a:pt x="20394" y="14515"/>
                    <a:pt x="19404" y="14220"/>
                    <a:pt x="18405" y="14193"/>
                  </a:cubicBezTo>
                  <a:cubicBezTo>
                    <a:pt x="18367" y="14193"/>
                    <a:pt x="18329" y="14192"/>
                    <a:pt x="18291" y="14192"/>
                  </a:cubicBezTo>
                  <a:cubicBezTo>
                    <a:pt x="16184" y="14192"/>
                    <a:pt x="13972" y="15402"/>
                    <a:pt x="12062" y="17610"/>
                  </a:cubicBezTo>
                  <a:cubicBezTo>
                    <a:pt x="11902" y="17798"/>
                    <a:pt x="11732" y="18003"/>
                    <a:pt x="11563" y="18217"/>
                  </a:cubicBezTo>
                  <a:cubicBezTo>
                    <a:pt x="11018" y="18904"/>
                    <a:pt x="10510" y="19635"/>
                    <a:pt x="10019" y="20340"/>
                  </a:cubicBezTo>
                  <a:cubicBezTo>
                    <a:pt x="9270" y="21411"/>
                    <a:pt x="8494" y="22517"/>
                    <a:pt x="7611" y="23462"/>
                  </a:cubicBezTo>
                  <a:cubicBezTo>
                    <a:pt x="7289" y="23810"/>
                    <a:pt x="6959" y="24131"/>
                    <a:pt x="6620" y="24426"/>
                  </a:cubicBezTo>
                  <a:cubicBezTo>
                    <a:pt x="4778" y="26025"/>
                    <a:pt x="2622" y="26908"/>
                    <a:pt x="628" y="26908"/>
                  </a:cubicBezTo>
                  <a:cubicBezTo>
                    <a:pt x="420" y="26908"/>
                    <a:pt x="214" y="26898"/>
                    <a:pt x="10" y="26879"/>
                  </a:cubicBezTo>
                  <a:lnTo>
                    <a:pt x="1" y="26950"/>
                  </a:lnTo>
                  <a:cubicBezTo>
                    <a:pt x="206" y="26977"/>
                    <a:pt x="420" y="26986"/>
                    <a:pt x="634" y="26986"/>
                  </a:cubicBezTo>
                  <a:cubicBezTo>
                    <a:pt x="2651" y="26986"/>
                    <a:pt x="4818" y="26094"/>
                    <a:pt x="6674" y="24479"/>
                  </a:cubicBezTo>
                  <a:cubicBezTo>
                    <a:pt x="7013" y="24185"/>
                    <a:pt x="7352" y="23864"/>
                    <a:pt x="7664" y="23516"/>
                  </a:cubicBezTo>
                  <a:cubicBezTo>
                    <a:pt x="8556" y="22561"/>
                    <a:pt x="9332" y="21455"/>
                    <a:pt x="10082" y="20385"/>
                  </a:cubicBezTo>
                  <a:cubicBezTo>
                    <a:pt x="10572" y="19680"/>
                    <a:pt x="11081" y="18948"/>
                    <a:pt x="11625" y="18261"/>
                  </a:cubicBezTo>
                  <a:cubicBezTo>
                    <a:pt x="11795" y="18056"/>
                    <a:pt x="11955" y="17851"/>
                    <a:pt x="12125" y="17664"/>
                  </a:cubicBezTo>
                  <a:cubicBezTo>
                    <a:pt x="14016" y="15469"/>
                    <a:pt x="16202" y="14274"/>
                    <a:pt x="18289" y="14274"/>
                  </a:cubicBezTo>
                  <a:lnTo>
                    <a:pt x="18396" y="14274"/>
                  </a:lnTo>
                  <a:cubicBezTo>
                    <a:pt x="19395" y="14300"/>
                    <a:pt x="20377" y="14586"/>
                    <a:pt x="21322" y="14863"/>
                  </a:cubicBezTo>
                  <a:cubicBezTo>
                    <a:pt x="21982" y="15068"/>
                    <a:pt x="22678" y="15264"/>
                    <a:pt x="23365" y="15380"/>
                  </a:cubicBezTo>
                  <a:cubicBezTo>
                    <a:pt x="23726" y="15431"/>
                    <a:pt x="24087" y="15465"/>
                    <a:pt x="24433" y="15465"/>
                  </a:cubicBezTo>
                  <a:cubicBezTo>
                    <a:pt x="24506" y="15465"/>
                    <a:pt x="24578" y="15463"/>
                    <a:pt x="24650" y="15460"/>
                  </a:cubicBezTo>
                  <a:cubicBezTo>
                    <a:pt x="26140" y="15407"/>
                    <a:pt x="27612" y="14818"/>
                    <a:pt x="29039" y="13703"/>
                  </a:cubicBezTo>
                  <a:cubicBezTo>
                    <a:pt x="30136" y="12855"/>
                    <a:pt x="31046" y="11820"/>
                    <a:pt x="32010" y="10723"/>
                  </a:cubicBezTo>
                  <a:lnTo>
                    <a:pt x="32277" y="10420"/>
                  </a:lnTo>
                  <a:cubicBezTo>
                    <a:pt x="32866" y="9760"/>
                    <a:pt x="33517" y="9037"/>
                    <a:pt x="34213" y="8288"/>
                  </a:cubicBezTo>
                  <a:cubicBezTo>
                    <a:pt x="37844" y="4380"/>
                    <a:pt x="41002" y="1615"/>
                    <a:pt x="43598" y="72"/>
                  </a:cubicBezTo>
                  <a:lnTo>
                    <a:pt x="4356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7"/>
            <p:cNvSpPr/>
            <p:nvPr/>
          </p:nvSpPr>
          <p:spPr>
            <a:xfrm>
              <a:off x="1006898" y="2622739"/>
              <a:ext cx="2591818" cy="1640926"/>
            </a:xfrm>
            <a:custGeom>
              <a:avLst/>
              <a:gdLst/>
              <a:ahLst/>
              <a:cxnLst/>
              <a:rect l="l" t="t" r="r" b="b"/>
              <a:pathLst>
                <a:path w="43161" h="27326" extrusionOk="0">
                  <a:moveTo>
                    <a:pt x="43116" y="0"/>
                  </a:moveTo>
                  <a:cubicBezTo>
                    <a:pt x="40145" y="2088"/>
                    <a:pt x="36854" y="5504"/>
                    <a:pt x="34026" y="8573"/>
                  </a:cubicBezTo>
                  <a:cubicBezTo>
                    <a:pt x="33437" y="9215"/>
                    <a:pt x="32750" y="9956"/>
                    <a:pt x="32081" y="10687"/>
                  </a:cubicBezTo>
                  <a:lnTo>
                    <a:pt x="32036" y="10732"/>
                  </a:lnTo>
                  <a:cubicBezTo>
                    <a:pt x="30984" y="11901"/>
                    <a:pt x="29975" y="12998"/>
                    <a:pt x="28780" y="13881"/>
                  </a:cubicBezTo>
                  <a:cubicBezTo>
                    <a:pt x="27353" y="14925"/>
                    <a:pt x="25881" y="15478"/>
                    <a:pt x="24400" y="15514"/>
                  </a:cubicBezTo>
                  <a:cubicBezTo>
                    <a:pt x="24350" y="15515"/>
                    <a:pt x="24301" y="15515"/>
                    <a:pt x="24250" y="15515"/>
                  </a:cubicBezTo>
                  <a:cubicBezTo>
                    <a:pt x="23893" y="15515"/>
                    <a:pt x="23516" y="15487"/>
                    <a:pt x="23133" y="15424"/>
                  </a:cubicBezTo>
                  <a:cubicBezTo>
                    <a:pt x="22464" y="15308"/>
                    <a:pt x="21777" y="15103"/>
                    <a:pt x="21126" y="14907"/>
                  </a:cubicBezTo>
                  <a:cubicBezTo>
                    <a:pt x="20171" y="14622"/>
                    <a:pt x="19190" y="14327"/>
                    <a:pt x="18182" y="14300"/>
                  </a:cubicBezTo>
                  <a:cubicBezTo>
                    <a:pt x="18135" y="14299"/>
                    <a:pt x="18088" y="14299"/>
                    <a:pt x="18042" y="14299"/>
                  </a:cubicBezTo>
                  <a:cubicBezTo>
                    <a:pt x="15226" y="14299"/>
                    <a:pt x="12972" y="16400"/>
                    <a:pt x="11866" y="17664"/>
                  </a:cubicBezTo>
                  <a:cubicBezTo>
                    <a:pt x="11696" y="17860"/>
                    <a:pt x="11536" y="18056"/>
                    <a:pt x="11366" y="18270"/>
                  </a:cubicBezTo>
                  <a:cubicBezTo>
                    <a:pt x="10786" y="19011"/>
                    <a:pt x="10242" y="19796"/>
                    <a:pt x="9716" y="20554"/>
                  </a:cubicBezTo>
                  <a:cubicBezTo>
                    <a:pt x="9020" y="21571"/>
                    <a:pt x="8288" y="22624"/>
                    <a:pt x="7477" y="23543"/>
                  </a:cubicBezTo>
                  <a:cubicBezTo>
                    <a:pt x="7164" y="23890"/>
                    <a:pt x="6843" y="24221"/>
                    <a:pt x="6513" y="24524"/>
                  </a:cubicBezTo>
                  <a:cubicBezTo>
                    <a:pt x="4598" y="26295"/>
                    <a:pt x="2410" y="27253"/>
                    <a:pt x="330" y="27253"/>
                  </a:cubicBezTo>
                  <a:cubicBezTo>
                    <a:pt x="220" y="27253"/>
                    <a:pt x="110" y="27250"/>
                    <a:pt x="1" y="27245"/>
                  </a:cubicBezTo>
                  <a:lnTo>
                    <a:pt x="1" y="27316"/>
                  </a:lnTo>
                  <a:cubicBezTo>
                    <a:pt x="117" y="27316"/>
                    <a:pt x="233" y="27325"/>
                    <a:pt x="340" y="27325"/>
                  </a:cubicBezTo>
                  <a:cubicBezTo>
                    <a:pt x="2436" y="27325"/>
                    <a:pt x="4631" y="26353"/>
                    <a:pt x="6558" y="24577"/>
                  </a:cubicBezTo>
                  <a:cubicBezTo>
                    <a:pt x="6888" y="24274"/>
                    <a:pt x="7218" y="23935"/>
                    <a:pt x="7530" y="23587"/>
                  </a:cubicBezTo>
                  <a:cubicBezTo>
                    <a:pt x="8351" y="22668"/>
                    <a:pt x="9073" y="21607"/>
                    <a:pt x="9778" y="20590"/>
                  </a:cubicBezTo>
                  <a:cubicBezTo>
                    <a:pt x="10296" y="19831"/>
                    <a:pt x="10840" y="19046"/>
                    <a:pt x="11420" y="18315"/>
                  </a:cubicBezTo>
                  <a:cubicBezTo>
                    <a:pt x="11589" y="18101"/>
                    <a:pt x="11759" y="17904"/>
                    <a:pt x="11919" y="17717"/>
                  </a:cubicBezTo>
                  <a:cubicBezTo>
                    <a:pt x="13016" y="16454"/>
                    <a:pt x="15252" y="14370"/>
                    <a:pt x="18042" y="14370"/>
                  </a:cubicBezTo>
                  <a:cubicBezTo>
                    <a:pt x="18088" y="14370"/>
                    <a:pt x="18135" y="14371"/>
                    <a:pt x="18182" y="14372"/>
                  </a:cubicBezTo>
                  <a:cubicBezTo>
                    <a:pt x="19181" y="14399"/>
                    <a:pt x="20162" y="14693"/>
                    <a:pt x="21108" y="14978"/>
                  </a:cubicBezTo>
                  <a:cubicBezTo>
                    <a:pt x="21759" y="15175"/>
                    <a:pt x="22446" y="15380"/>
                    <a:pt x="23124" y="15496"/>
                  </a:cubicBezTo>
                  <a:cubicBezTo>
                    <a:pt x="23507" y="15558"/>
                    <a:pt x="23891" y="15587"/>
                    <a:pt x="24250" y="15587"/>
                  </a:cubicBezTo>
                  <a:cubicBezTo>
                    <a:pt x="24300" y="15587"/>
                    <a:pt x="24350" y="15586"/>
                    <a:pt x="24400" y="15585"/>
                  </a:cubicBezTo>
                  <a:cubicBezTo>
                    <a:pt x="25890" y="15549"/>
                    <a:pt x="27379" y="14996"/>
                    <a:pt x="28825" y="13935"/>
                  </a:cubicBezTo>
                  <a:cubicBezTo>
                    <a:pt x="30029" y="13051"/>
                    <a:pt x="31028" y="11945"/>
                    <a:pt x="32090" y="10786"/>
                  </a:cubicBezTo>
                  <a:lnTo>
                    <a:pt x="32134" y="10732"/>
                  </a:lnTo>
                  <a:cubicBezTo>
                    <a:pt x="32794" y="10009"/>
                    <a:pt x="33481" y="9260"/>
                    <a:pt x="34079" y="8618"/>
                  </a:cubicBezTo>
                  <a:cubicBezTo>
                    <a:pt x="36907" y="5558"/>
                    <a:pt x="40190" y="2141"/>
                    <a:pt x="43161" y="54"/>
                  </a:cubicBezTo>
                  <a:lnTo>
                    <a:pt x="431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7"/>
            <p:cNvSpPr/>
            <p:nvPr/>
          </p:nvSpPr>
          <p:spPr>
            <a:xfrm>
              <a:off x="1049233" y="2609348"/>
              <a:ext cx="2565036" cy="1662304"/>
            </a:xfrm>
            <a:custGeom>
              <a:avLst/>
              <a:gdLst/>
              <a:ahLst/>
              <a:cxnLst/>
              <a:rect l="l" t="t" r="r" b="b"/>
              <a:pathLst>
                <a:path w="42715" h="27682" extrusionOk="0">
                  <a:moveTo>
                    <a:pt x="42670" y="0"/>
                  </a:moveTo>
                  <a:cubicBezTo>
                    <a:pt x="40154" y="2070"/>
                    <a:pt x="37415" y="5067"/>
                    <a:pt x="34516" y="8234"/>
                  </a:cubicBezTo>
                  <a:lnTo>
                    <a:pt x="33892" y="8921"/>
                  </a:lnTo>
                  <a:cubicBezTo>
                    <a:pt x="33312" y="9554"/>
                    <a:pt x="32669" y="10241"/>
                    <a:pt x="31947" y="11017"/>
                  </a:cubicBezTo>
                  <a:cubicBezTo>
                    <a:pt x="30823" y="12213"/>
                    <a:pt x="29788" y="13274"/>
                    <a:pt x="28575" y="14122"/>
                  </a:cubicBezTo>
                  <a:cubicBezTo>
                    <a:pt x="27120" y="15121"/>
                    <a:pt x="25640" y="15639"/>
                    <a:pt x="24159" y="15656"/>
                  </a:cubicBezTo>
                  <a:cubicBezTo>
                    <a:pt x="24118" y="15657"/>
                    <a:pt x="24077" y="15658"/>
                    <a:pt x="24036" y="15658"/>
                  </a:cubicBezTo>
                  <a:cubicBezTo>
                    <a:pt x="23671" y="15658"/>
                    <a:pt x="23286" y="15622"/>
                    <a:pt x="22901" y="15558"/>
                  </a:cubicBezTo>
                  <a:cubicBezTo>
                    <a:pt x="22232" y="15442"/>
                    <a:pt x="21554" y="15228"/>
                    <a:pt x="20911" y="15032"/>
                  </a:cubicBezTo>
                  <a:cubicBezTo>
                    <a:pt x="19957" y="14746"/>
                    <a:pt x="18976" y="14443"/>
                    <a:pt x="17967" y="14407"/>
                  </a:cubicBezTo>
                  <a:lnTo>
                    <a:pt x="17798" y="14407"/>
                  </a:lnTo>
                  <a:cubicBezTo>
                    <a:pt x="14997" y="14407"/>
                    <a:pt x="12758" y="16477"/>
                    <a:pt x="11669" y="17735"/>
                  </a:cubicBezTo>
                  <a:cubicBezTo>
                    <a:pt x="11500" y="17922"/>
                    <a:pt x="11330" y="18127"/>
                    <a:pt x="11170" y="18333"/>
                  </a:cubicBezTo>
                  <a:cubicBezTo>
                    <a:pt x="10545" y="19118"/>
                    <a:pt x="9974" y="19965"/>
                    <a:pt x="9421" y="20777"/>
                  </a:cubicBezTo>
                  <a:cubicBezTo>
                    <a:pt x="8770" y="21740"/>
                    <a:pt x="8092" y="22740"/>
                    <a:pt x="7334" y="23632"/>
                  </a:cubicBezTo>
                  <a:cubicBezTo>
                    <a:pt x="7039" y="23980"/>
                    <a:pt x="6727" y="24319"/>
                    <a:pt x="6406" y="24631"/>
                  </a:cubicBezTo>
                  <a:cubicBezTo>
                    <a:pt x="4443" y="26558"/>
                    <a:pt x="2186" y="27619"/>
                    <a:pt x="36" y="27619"/>
                  </a:cubicBezTo>
                  <a:lnTo>
                    <a:pt x="0" y="27619"/>
                  </a:lnTo>
                  <a:lnTo>
                    <a:pt x="0" y="27682"/>
                  </a:lnTo>
                  <a:lnTo>
                    <a:pt x="36" y="27682"/>
                  </a:lnTo>
                  <a:cubicBezTo>
                    <a:pt x="2204" y="27682"/>
                    <a:pt x="4479" y="26620"/>
                    <a:pt x="6450" y="24684"/>
                  </a:cubicBezTo>
                  <a:cubicBezTo>
                    <a:pt x="6772" y="24363"/>
                    <a:pt x="7084" y="24024"/>
                    <a:pt x="7387" y="23667"/>
                  </a:cubicBezTo>
                  <a:cubicBezTo>
                    <a:pt x="8145" y="22775"/>
                    <a:pt x="8823" y="21776"/>
                    <a:pt x="9475" y="20813"/>
                  </a:cubicBezTo>
                  <a:cubicBezTo>
                    <a:pt x="10028" y="20001"/>
                    <a:pt x="10599" y="19162"/>
                    <a:pt x="11223" y="18368"/>
                  </a:cubicBezTo>
                  <a:cubicBezTo>
                    <a:pt x="11384" y="18163"/>
                    <a:pt x="11553" y="17967"/>
                    <a:pt x="11714" y="17771"/>
                  </a:cubicBezTo>
                  <a:cubicBezTo>
                    <a:pt x="12797" y="16530"/>
                    <a:pt x="15019" y="14476"/>
                    <a:pt x="17792" y="14476"/>
                  </a:cubicBezTo>
                  <a:cubicBezTo>
                    <a:pt x="17850" y="14476"/>
                    <a:pt x="17909" y="14477"/>
                    <a:pt x="17967" y="14479"/>
                  </a:cubicBezTo>
                  <a:cubicBezTo>
                    <a:pt x="18967" y="14506"/>
                    <a:pt x="19939" y="14809"/>
                    <a:pt x="20894" y="15094"/>
                  </a:cubicBezTo>
                  <a:cubicBezTo>
                    <a:pt x="21545" y="15300"/>
                    <a:pt x="22214" y="15505"/>
                    <a:pt x="22892" y="15621"/>
                  </a:cubicBezTo>
                  <a:cubicBezTo>
                    <a:pt x="23320" y="15692"/>
                    <a:pt x="23748" y="15728"/>
                    <a:pt x="24159" y="15728"/>
                  </a:cubicBezTo>
                  <a:cubicBezTo>
                    <a:pt x="25648" y="15710"/>
                    <a:pt x="27147" y="15184"/>
                    <a:pt x="28610" y="14175"/>
                  </a:cubicBezTo>
                  <a:cubicBezTo>
                    <a:pt x="29832" y="13328"/>
                    <a:pt x="30867" y="12266"/>
                    <a:pt x="31991" y="11062"/>
                  </a:cubicBezTo>
                  <a:cubicBezTo>
                    <a:pt x="32723" y="10286"/>
                    <a:pt x="33356" y="9599"/>
                    <a:pt x="33936" y="8966"/>
                  </a:cubicBezTo>
                  <a:lnTo>
                    <a:pt x="34570" y="8279"/>
                  </a:lnTo>
                  <a:cubicBezTo>
                    <a:pt x="37460" y="5112"/>
                    <a:pt x="40199" y="2114"/>
                    <a:pt x="42714" y="54"/>
                  </a:cubicBezTo>
                  <a:lnTo>
                    <a:pt x="4267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7"/>
            <p:cNvSpPr/>
            <p:nvPr/>
          </p:nvSpPr>
          <p:spPr>
            <a:xfrm>
              <a:off x="1091567" y="2596437"/>
              <a:ext cx="2538253" cy="1683802"/>
            </a:xfrm>
            <a:custGeom>
              <a:avLst/>
              <a:gdLst/>
              <a:ahLst/>
              <a:cxnLst/>
              <a:rect l="l" t="t" r="r" b="b"/>
              <a:pathLst>
                <a:path w="42269" h="28040" extrusionOk="0">
                  <a:moveTo>
                    <a:pt x="42224" y="1"/>
                  </a:moveTo>
                  <a:cubicBezTo>
                    <a:pt x="40484" y="1651"/>
                    <a:pt x="38619" y="3774"/>
                    <a:pt x="36639" y="6014"/>
                  </a:cubicBezTo>
                  <a:cubicBezTo>
                    <a:pt x="35711" y="7075"/>
                    <a:pt x="34748" y="8173"/>
                    <a:pt x="33757" y="9261"/>
                  </a:cubicBezTo>
                  <a:cubicBezTo>
                    <a:pt x="33142" y="9939"/>
                    <a:pt x="32482" y="10635"/>
                    <a:pt x="31804" y="11339"/>
                  </a:cubicBezTo>
                  <a:cubicBezTo>
                    <a:pt x="30831" y="12348"/>
                    <a:pt x="29681" y="13498"/>
                    <a:pt x="28369" y="14355"/>
                  </a:cubicBezTo>
                  <a:cubicBezTo>
                    <a:pt x="26897" y="15309"/>
                    <a:pt x="25398" y="15791"/>
                    <a:pt x="23918" y="15791"/>
                  </a:cubicBezTo>
                  <a:cubicBezTo>
                    <a:pt x="23516" y="15791"/>
                    <a:pt x="23088" y="15755"/>
                    <a:pt x="22660" y="15675"/>
                  </a:cubicBezTo>
                  <a:cubicBezTo>
                    <a:pt x="22000" y="15559"/>
                    <a:pt x="21330" y="15354"/>
                    <a:pt x="20688" y="15149"/>
                  </a:cubicBezTo>
                  <a:cubicBezTo>
                    <a:pt x="19743" y="14854"/>
                    <a:pt x="18761" y="14551"/>
                    <a:pt x="17753" y="14515"/>
                  </a:cubicBezTo>
                  <a:lnTo>
                    <a:pt x="17557" y="14515"/>
                  </a:lnTo>
                  <a:cubicBezTo>
                    <a:pt x="14765" y="14515"/>
                    <a:pt x="12552" y="16549"/>
                    <a:pt x="11464" y="17789"/>
                  </a:cubicBezTo>
                  <a:cubicBezTo>
                    <a:pt x="11303" y="17977"/>
                    <a:pt x="11134" y="18182"/>
                    <a:pt x="10973" y="18387"/>
                  </a:cubicBezTo>
                  <a:cubicBezTo>
                    <a:pt x="10304" y="19226"/>
                    <a:pt x="9697" y="20136"/>
                    <a:pt x="9118" y="21010"/>
                  </a:cubicBezTo>
                  <a:cubicBezTo>
                    <a:pt x="8511" y="21920"/>
                    <a:pt x="7886" y="22856"/>
                    <a:pt x="7200" y="23704"/>
                  </a:cubicBezTo>
                  <a:cubicBezTo>
                    <a:pt x="6905" y="24070"/>
                    <a:pt x="6602" y="24418"/>
                    <a:pt x="6299" y="24739"/>
                  </a:cubicBezTo>
                  <a:cubicBezTo>
                    <a:pt x="4372" y="26746"/>
                    <a:pt x="2132" y="27897"/>
                    <a:pt x="0" y="27986"/>
                  </a:cubicBezTo>
                  <a:lnTo>
                    <a:pt x="0" y="28040"/>
                  </a:lnTo>
                  <a:cubicBezTo>
                    <a:pt x="2150" y="27959"/>
                    <a:pt x="4407" y="26800"/>
                    <a:pt x="6343" y="24775"/>
                  </a:cubicBezTo>
                  <a:cubicBezTo>
                    <a:pt x="6646" y="24453"/>
                    <a:pt x="6950" y="24105"/>
                    <a:pt x="7244" y="23740"/>
                  </a:cubicBezTo>
                  <a:cubicBezTo>
                    <a:pt x="7940" y="22892"/>
                    <a:pt x="8564" y="21947"/>
                    <a:pt x="9171" y="21037"/>
                  </a:cubicBezTo>
                  <a:cubicBezTo>
                    <a:pt x="9751" y="20162"/>
                    <a:pt x="10349" y="19261"/>
                    <a:pt x="11018" y="18423"/>
                  </a:cubicBezTo>
                  <a:cubicBezTo>
                    <a:pt x="11178" y="18218"/>
                    <a:pt x="11348" y="18021"/>
                    <a:pt x="11508" y="17825"/>
                  </a:cubicBezTo>
                  <a:cubicBezTo>
                    <a:pt x="12588" y="16603"/>
                    <a:pt x="14791" y="14569"/>
                    <a:pt x="17557" y="14569"/>
                  </a:cubicBezTo>
                  <a:cubicBezTo>
                    <a:pt x="17619" y="14569"/>
                    <a:pt x="17682" y="14569"/>
                    <a:pt x="17753" y="14578"/>
                  </a:cubicBezTo>
                  <a:cubicBezTo>
                    <a:pt x="18752" y="14605"/>
                    <a:pt x="19725" y="14917"/>
                    <a:pt x="20670" y="15211"/>
                  </a:cubicBezTo>
                  <a:cubicBezTo>
                    <a:pt x="21322" y="15407"/>
                    <a:pt x="21982" y="15613"/>
                    <a:pt x="22651" y="15738"/>
                  </a:cubicBezTo>
                  <a:cubicBezTo>
                    <a:pt x="23088" y="15818"/>
                    <a:pt x="23507" y="15854"/>
                    <a:pt x="23918" y="15854"/>
                  </a:cubicBezTo>
                  <a:cubicBezTo>
                    <a:pt x="25407" y="15854"/>
                    <a:pt x="26915" y="15363"/>
                    <a:pt x="28396" y="14399"/>
                  </a:cubicBezTo>
                  <a:cubicBezTo>
                    <a:pt x="29716" y="13543"/>
                    <a:pt x="30867" y="12392"/>
                    <a:pt x="31848" y="11375"/>
                  </a:cubicBezTo>
                  <a:cubicBezTo>
                    <a:pt x="32526" y="10679"/>
                    <a:pt x="33187" y="9975"/>
                    <a:pt x="33802" y="9297"/>
                  </a:cubicBezTo>
                  <a:cubicBezTo>
                    <a:pt x="34792" y="8208"/>
                    <a:pt x="35756" y="7111"/>
                    <a:pt x="36684" y="6058"/>
                  </a:cubicBezTo>
                  <a:cubicBezTo>
                    <a:pt x="38664" y="3810"/>
                    <a:pt x="40529" y="1696"/>
                    <a:pt x="42268" y="37"/>
                  </a:cubicBezTo>
                  <a:lnTo>
                    <a:pt x="4222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7"/>
            <p:cNvSpPr/>
            <p:nvPr/>
          </p:nvSpPr>
          <p:spPr>
            <a:xfrm>
              <a:off x="1133902" y="2583046"/>
              <a:ext cx="2511411" cy="1705780"/>
            </a:xfrm>
            <a:custGeom>
              <a:avLst/>
              <a:gdLst/>
              <a:ahLst/>
              <a:cxnLst/>
              <a:rect l="l" t="t" r="r" b="b"/>
              <a:pathLst>
                <a:path w="41822" h="28406" extrusionOk="0">
                  <a:moveTo>
                    <a:pt x="41777" y="1"/>
                  </a:moveTo>
                  <a:cubicBezTo>
                    <a:pt x="40591" y="1294"/>
                    <a:pt x="39351" y="2802"/>
                    <a:pt x="38039" y="4399"/>
                  </a:cubicBezTo>
                  <a:cubicBezTo>
                    <a:pt x="36639" y="6103"/>
                    <a:pt x="35194" y="7860"/>
                    <a:pt x="33623" y="9600"/>
                  </a:cubicBezTo>
                  <a:cubicBezTo>
                    <a:pt x="32999" y="10296"/>
                    <a:pt x="32339" y="10992"/>
                    <a:pt x="31670" y="11670"/>
                  </a:cubicBezTo>
                  <a:cubicBezTo>
                    <a:pt x="30688" y="12651"/>
                    <a:pt x="29502" y="13775"/>
                    <a:pt x="28155" y="14596"/>
                  </a:cubicBezTo>
                  <a:cubicBezTo>
                    <a:pt x="26692" y="15488"/>
                    <a:pt x="25220" y="15934"/>
                    <a:pt x="23766" y="15934"/>
                  </a:cubicBezTo>
                  <a:lnTo>
                    <a:pt x="23676" y="15934"/>
                  </a:lnTo>
                  <a:cubicBezTo>
                    <a:pt x="23275" y="15934"/>
                    <a:pt x="22847" y="15889"/>
                    <a:pt x="22428" y="15809"/>
                  </a:cubicBezTo>
                  <a:cubicBezTo>
                    <a:pt x="21767" y="15684"/>
                    <a:pt x="21107" y="15479"/>
                    <a:pt x="20474" y="15274"/>
                  </a:cubicBezTo>
                  <a:cubicBezTo>
                    <a:pt x="19528" y="14979"/>
                    <a:pt x="18547" y="14667"/>
                    <a:pt x="17539" y="14622"/>
                  </a:cubicBezTo>
                  <a:lnTo>
                    <a:pt x="17316" y="14622"/>
                  </a:lnTo>
                  <a:cubicBezTo>
                    <a:pt x="14541" y="14622"/>
                    <a:pt x="12347" y="16630"/>
                    <a:pt x="11267" y="17852"/>
                  </a:cubicBezTo>
                  <a:cubicBezTo>
                    <a:pt x="11098" y="18048"/>
                    <a:pt x="10937" y="18244"/>
                    <a:pt x="10768" y="18449"/>
                  </a:cubicBezTo>
                  <a:cubicBezTo>
                    <a:pt x="10063" y="19342"/>
                    <a:pt x="9430" y="20314"/>
                    <a:pt x="8814" y="21251"/>
                  </a:cubicBezTo>
                  <a:cubicBezTo>
                    <a:pt x="8261" y="22107"/>
                    <a:pt x="7690" y="22981"/>
                    <a:pt x="7065" y="23793"/>
                  </a:cubicBezTo>
                  <a:cubicBezTo>
                    <a:pt x="6780" y="24168"/>
                    <a:pt x="6486" y="24516"/>
                    <a:pt x="6191" y="24846"/>
                  </a:cubicBezTo>
                  <a:cubicBezTo>
                    <a:pt x="4862" y="26318"/>
                    <a:pt x="2703" y="28129"/>
                    <a:pt x="0" y="28352"/>
                  </a:cubicBezTo>
                  <a:lnTo>
                    <a:pt x="9" y="28405"/>
                  </a:lnTo>
                  <a:cubicBezTo>
                    <a:pt x="2730" y="28173"/>
                    <a:pt x="4889" y="26362"/>
                    <a:pt x="6227" y="24882"/>
                  </a:cubicBezTo>
                  <a:cubicBezTo>
                    <a:pt x="6530" y="24551"/>
                    <a:pt x="6825" y="24195"/>
                    <a:pt x="7110" y="23820"/>
                  </a:cubicBezTo>
                  <a:cubicBezTo>
                    <a:pt x="7735" y="23017"/>
                    <a:pt x="8306" y="22134"/>
                    <a:pt x="8859" y="21286"/>
                  </a:cubicBezTo>
                  <a:cubicBezTo>
                    <a:pt x="9474" y="20350"/>
                    <a:pt x="10108" y="19377"/>
                    <a:pt x="10812" y="18485"/>
                  </a:cubicBezTo>
                  <a:cubicBezTo>
                    <a:pt x="10973" y="18280"/>
                    <a:pt x="11142" y="18075"/>
                    <a:pt x="11312" y="17887"/>
                  </a:cubicBezTo>
                  <a:cubicBezTo>
                    <a:pt x="12382" y="16678"/>
                    <a:pt x="14563" y="14672"/>
                    <a:pt x="17318" y="14672"/>
                  </a:cubicBezTo>
                  <a:cubicBezTo>
                    <a:pt x="17388" y="14672"/>
                    <a:pt x="17459" y="14673"/>
                    <a:pt x="17530" y="14676"/>
                  </a:cubicBezTo>
                  <a:cubicBezTo>
                    <a:pt x="18538" y="14721"/>
                    <a:pt x="19510" y="15024"/>
                    <a:pt x="20456" y="15327"/>
                  </a:cubicBezTo>
                  <a:cubicBezTo>
                    <a:pt x="21098" y="15532"/>
                    <a:pt x="21758" y="15738"/>
                    <a:pt x="22419" y="15862"/>
                  </a:cubicBezTo>
                  <a:cubicBezTo>
                    <a:pt x="22847" y="15943"/>
                    <a:pt x="23266" y="15987"/>
                    <a:pt x="23676" y="15987"/>
                  </a:cubicBezTo>
                  <a:cubicBezTo>
                    <a:pt x="23705" y="15988"/>
                    <a:pt x="23733" y="15988"/>
                    <a:pt x="23761" y="15988"/>
                  </a:cubicBezTo>
                  <a:cubicBezTo>
                    <a:pt x="25224" y="15988"/>
                    <a:pt x="26711" y="15533"/>
                    <a:pt x="28182" y="14640"/>
                  </a:cubicBezTo>
                  <a:cubicBezTo>
                    <a:pt x="29538" y="13819"/>
                    <a:pt x="30724" y="12695"/>
                    <a:pt x="31705" y="11705"/>
                  </a:cubicBezTo>
                  <a:cubicBezTo>
                    <a:pt x="32383" y="11027"/>
                    <a:pt x="33044" y="10331"/>
                    <a:pt x="33668" y="9636"/>
                  </a:cubicBezTo>
                  <a:cubicBezTo>
                    <a:pt x="35229" y="7896"/>
                    <a:pt x="36683" y="6139"/>
                    <a:pt x="38084" y="4435"/>
                  </a:cubicBezTo>
                  <a:cubicBezTo>
                    <a:pt x="39395" y="2838"/>
                    <a:pt x="40635" y="1330"/>
                    <a:pt x="41822" y="37"/>
                  </a:cubicBezTo>
                  <a:lnTo>
                    <a:pt x="4177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7"/>
            <p:cNvSpPr/>
            <p:nvPr/>
          </p:nvSpPr>
          <p:spPr>
            <a:xfrm>
              <a:off x="1176177" y="2569655"/>
              <a:ext cx="2484148" cy="1728239"/>
            </a:xfrm>
            <a:custGeom>
              <a:avLst/>
              <a:gdLst/>
              <a:ahLst/>
              <a:cxnLst/>
              <a:rect l="l" t="t" r="r" b="b"/>
              <a:pathLst>
                <a:path w="41368" h="28780" extrusionOk="0">
                  <a:moveTo>
                    <a:pt x="41332" y="1"/>
                  </a:moveTo>
                  <a:cubicBezTo>
                    <a:pt x="40556" y="973"/>
                    <a:pt x="39771" y="2035"/>
                    <a:pt x="38923" y="3150"/>
                  </a:cubicBezTo>
                  <a:cubicBezTo>
                    <a:pt x="37326" y="5282"/>
                    <a:pt x="35507" y="7700"/>
                    <a:pt x="33490" y="9948"/>
                  </a:cubicBezTo>
                  <a:cubicBezTo>
                    <a:pt x="32866" y="10644"/>
                    <a:pt x="32206" y="11339"/>
                    <a:pt x="31528" y="12000"/>
                  </a:cubicBezTo>
                  <a:cubicBezTo>
                    <a:pt x="30172" y="13320"/>
                    <a:pt x="29074" y="14194"/>
                    <a:pt x="27950" y="14836"/>
                  </a:cubicBezTo>
                  <a:cubicBezTo>
                    <a:pt x="26505" y="15666"/>
                    <a:pt x="25042" y="16085"/>
                    <a:pt x="23624" y="16085"/>
                  </a:cubicBezTo>
                  <a:cubicBezTo>
                    <a:pt x="23561" y="16085"/>
                    <a:pt x="23499" y="16076"/>
                    <a:pt x="23436" y="16076"/>
                  </a:cubicBezTo>
                  <a:cubicBezTo>
                    <a:pt x="23035" y="16068"/>
                    <a:pt x="22616" y="16023"/>
                    <a:pt x="22187" y="15943"/>
                  </a:cubicBezTo>
                  <a:cubicBezTo>
                    <a:pt x="21536" y="15809"/>
                    <a:pt x="20885" y="15604"/>
                    <a:pt x="20260" y="15398"/>
                  </a:cubicBezTo>
                  <a:cubicBezTo>
                    <a:pt x="19315" y="15095"/>
                    <a:pt x="18334" y="14783"/>
                    <a:pt x="17317" y="14738"/>
                  </a:cubicBezTo>
                  <a:cubicBezTo>
                    <a:pt x="17233" y="14735"/>
                    <a:pt x="17150" y="14733"/>
                    <a:pt x="17067" y="14733"/>
                  </a:cubicBezTo>
                  <a:cubicBezTo>
                    <a:pt x="14312" y="14733"/>
                    <a:pt x="12137" y="16711"/>
                    <a:pt x="11072" y="17923"/>
                  </a:cubicBezTo>
                  <a:cubicBezTo>
                    <a:pt x="10902" y="18110"/>
                    <a:pt x="10733" y="18307"/>
                    <a:pt x="10572" y="18512"/>
                  </a:cubicBezTo>
                  <a:cubicBezTo>
                    <a:pt x="9814" y="19466"/>
                    <a:pt x="9154" y="20510"/>
                    <a:pt x="8511" y="21518"/>
                  </a:cubicBezTo>
                  <a:cubicBezTo>
                    <a:pt x="8003" y="22303"/>
                    <a:pt x="7486" y="23115"/>
                    <a:pt x="6932" y="23873"/>
                  </a:cubicBezTo>
                  <a:cubicBezTo>
                    <a:pt x="6656" y="24257"/>
                    <a:pt x="6370" y="24623"/>
                    <a:pt x="6085" y="24953"/>
                  </a:cubicBezTo>
                  <a:cubicBezTo>
                    <a:pt x="4782" y="26487"/>
                    <a:pt x="2677" y="28379"/>
                    <a:pt x="1" y="28726"/>
                  </a:cubicBezTo>
                  <a:lnTo>
                    <a:pt x="10" y="28780"/>
                  </a:lnTo>
                  <a:cubicBezTo>
                    <a:pt x="2695" y="28432"/>
                    <a:pt x="4818" y="26523"/>
                    <a:pt x="6121" y="24989"/>
                  </a:cubicBezTo>
                  <a:cubicBezTo>
                    <a:pt x="6406" y="24650"/>
                    <a:pt x="6692" y="24284"/>
                    <a:pt x="6968" y="23900"/>
                  </a:cubicBezTo>
                  <a:cubicBezTo>
                    <a:pt x="7530" y="23142"/>
                    <a:pt x="8048" y="22330"/>
                    <a:pt x="8547" y="21536"/>
                  </a:cubicBezTo>
                  <a:cubicBezTo>
                    <a:pt x="9189" y="20537"/>
                    <a:pt x="9859" y="19493"/>
                    <a:pt x="10608" y="18539"/>
                  </a:cubicBezTo>
                  <a:cubicBezTo>
                    <a:pt x="10768" y="18342"/>
                    <a:pt x="10938" y="18137"/>
                    <a:pt x="11107" y="17950"/>
                  </a:cubicBezTo>
                  <a:cubicBezTo>
                    <a:pt x="12169" y="16754"/>
                    <a:pt x="14328" y="14783"/>
                    <a:pt x="17076" y="14783"/>
                  </a:cubicBezTo>
                  <a:lnTo>
                    <a:pt x="17317" y="14783"/>
                  </a:lnTo>
                  <a:cubicBezTo>
                    <a:pt x="18325" y="14828"/>
                    <a:pt x="19297" y="15140"/>
                    <a:pt x="20243" y="15443"/>
                  </a:cubicBezTo>
                  <a:cubicBezTo>
                    <a:pt x="20876" y="15648"/>
                    <a:pt x="21527" y="15862"/>
                    <a:pt x="22178" y="15987"/>
                  </a:cubicBezTo>
                  <a:cubicBezTo>
                    <a:pt x="22607" y="16068"/>
                    <a:pt x="23026" y="16121"/>
                    <a:pt x="23436" y="16130"/>
                  </a:cubicBezTo>
                  <a:cubicBezTo>
                    <a:pt x="23495" y="16131"/>
                    <a:pt x="23554" y="16132"/>
                    <a:pt x="23613" y="16132"/>
                  </a:cubicBezTo>
                  <a:cubicBezTo>
                    <a:pt x="25055" y="16132"/>
                    <a:pt x="26520" y="15712"/>
                    <a:pt x="27968" y="14881"/>
                  </a:cubicBezTo>
                  <a:cubicBezTo>
                    <a:pt x="29101" y="14230"/>
                    <a:pt x="30207" y="13356"/>
                    <a:pt x="31563" y="12035"/>
                  </a:cubicBezTo>
                  <a:cubicBezTo>
                    <a:pt x="32241" y="11366"/>
                    <a:pt x="32902" y="10679"/>
                    <a:pt x="33526" y="9983"/>
                  </a:cubicBezTo>
                  <a:cubicBezTo>
                    <a:pt x="35542" y="7726"/>
                    <a:pt x="37362" y="5309"/>
                    <a:pt x="38968" y="3177"/>
                  </a:cubicBezTo>
                  <a:cubicBezTo>
                    <a:pt x="39806" y="2062"/>
                    <a:pt x="40600" y="1009"/>
                    <a:pt x="41368" y="37"/>
                  </a:cubicBezTo>
                  <a:lnTo>
                    <a:pt x="4133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7"/>
            <p:cNvSpPr/>
            <p:nvPr/>
          </p:nvSpPr>
          <p:spPr>
            <a:xfrm>
              <a:off x="1218511" y="2556805"/>
              <a:ext cx="2457366" cy="1749677"/>
            </a:xfrm>
            <a:custGeom>
              <a:avLst/>
              <a:gdLst/>
              <a:ahLst/>
              <a:cxnLst/>
              <a:rect l="l" t="t" r="r" b="b"/>
              <a:pathLst>
                <a:path w="40922" h="29137" extrusionOk="0">
                  <a:moveTo>
                    <a:pt x="40886" y="1"/>
                  </a:moveTo>
                  <a:cubicBezTo>
                    <a:pt x="40413" y="688"/>
                    <a:pt x="39931" y="1392"/>
                    <a:pt x="39423" y="2151"/>
                  </a:cubicBezTo>
                  <a:cubicBezTo>
                    <a:pt x="37683" y="4720"/>
                    <a:pt x="35711" y="7637"/>
                    <a:pt x="33356" y="10287"/>
                  </a:cubicBezTo>
                  <a:cubicBezTo>
                    <a:pt x="32732" y="10991"/>
                    <a:pt x="32072" y="11669"/>
                    <a:pt x="31394" y="12321"/>
                  </a:cubicBezTo>
                  <a:cubicBezTo>
                    <a:pt x="30064" y="13570"/>
                    <a:pt x="28905" y="14444"/>
                    <a:pt x="27736" y="15068"/>
                  </a:cubicBezTo>
                  <a:cubicBezTo>
                    <a:pt x="26304" y="15830"/>
                    <a:pt x="24872" y="16215"/>
                    <a:pt x="23469" y="16215"/>
                  </a:cubicBezTo>
                  <a:cubicBezTo>
                    <a:pt x="23378" y="16215"/>
                    <a:pt x="23287" y="16213"/>
                    <a:pt x="23195" y="16210"/>
                  </a:cubicBezTo>
                  <a:cubicBezTo>
                    <a:pt x="22794" y="16201"/>
                    <a:pt x="22375" y="16148"/>
                    <a:pt x="21955" y="16059"/>
                  </a:cubicBezTo>
                  <a:cubicBezTo>
                    <a:pt x="21304" y="15934"/>
                    <a:pt x="20662" y="15720"/>
                    <a:pt x="20046" y="15514"/>
                  </a:cubicBezTo>
                  <a:cubicBezTo>
                    <a:pt x="19092" y="15211"/>
                    <a:pt x="18110" y="14890"/>
                    <a:pt x="17102" y="14836"/>
                  </a:cubicBezTo>
                  <a:cubicBezTo>
                    <a:pt x="17012" y="14832"/>
                    <a:pt x="16922" y="14830"/>
                    <a:pt x="16833" y="14830"/>
                  </a:cubicBezTo>
                  <a:cubicBezTo>
                    <a:pt x="14088" y="14830"/>
                    <a:pt x="11929" y="16784"/>
                    <a:pt x="10866" y="17977"/>
                  </a:cubicBezTo>
                  <a:cubicBezTo>
                    <a:pt x="10706" y="18164"/>
                    <a:pt x="10536" y="18360"/>
                    <a:pt x="10376" y="18565"/>
                  </a:cubicBezTo>
                  <a:cubicBezTo>
                    <a:pt x="9564" y="19582"/>
                    <a:pt x="8877" y="20697"/>
                    <a:pt x="8199" y="21777"/>
                  </a:cubicBezTo>
                  <a:cubicBezTo>
                    <a:pt x="7753" y="22499"/>
                    <a:pt x="7289" y="23249"/>
                    <a:pt x="6798" y="23954"/>
                  </a:cubicBezTo>
                  <a:cubicBezTo>
                    <a:pt x="6522" y="24346"/>
                    <a:pt x="6245" y="24712"/>
                    <a:pt x="5978" y="25051"/>
                  </a:cubicBezTo>
                  <a:cubicBezTo>
                    <a:pt x="4158" y="27335"/>
                    <a:pt x="2088" y="28726"/>
                    <a:pt x="1" y="29092"/>
                  </a:cubicBezTo>
                  <a:lnTo>
                    <a:pt x="9" y="29137"/>
                  </a:lnTo>
                  <a:cubicBezTo>
                    <a:pt x="2106" y="28771"/>
                    <a:pt x="4185" y="27370"/>
                    <a:pt x="6013" y="25078"/>
                  </a:cubicBezTo>
                  <a:cubicBezTo>
                    <a:pt x="6281" y="24739"/>
                    <a:pt x="6558" y="24364"/>
                    <a:pt x="6834" y="23980"/>
                  </a:cubicBezTo>
                  <a:cubicBezTo>
                    <a:pt x="7325" y="23276"/>
                    <a:pt x="7789" y="22526"/>
                    <a:pt x="8235" y="21804"/>
                  </a:cubicBezTo>
                  <a:cubicBezTo>
                    <a:pt x="8913" y="20724"/>
                    <a:pt x="9600" y="19609"/>
                    <a:pt x="10411" y="18592"/>
                  </a:cubicBezTo>
                  <a:cubicBezTo>
                    <a:pt x="10572" y="18387"/>
                    <a:pt x="10733" y="18191"/>
                    <a:pt x="10902" y="18003"/>
                  </a:cubicBezTo>
                  <a:cubicBezTo>
                    <a:pt x="11956" y="16820"/>
                    <a:pt x="14106" y="14875"/>
                    <a:pt x="16834" y="14875"/>
                  </a:cubicBezTo>
                  <a:cubicBezTo>
                    <a:pt x="16923" y="14875"/>
                    <a:pt x="17012" y="14877"/>
                    <a:pt x="17102" y="14881"/>
                  </a:cubicBezTo>
                  <a:cubicBezTo>
                    <a:pt x="18110" y="14934"/>
                    <a:pt x="19083" y="15247"/>
                    <a:pt x="20028" y="15559"/>
                  </a:cubicBezTo>
                  <a:cubicBezTo>
                    <a:pt x="20653" y="15764"/>
                    <a:pt x="21295" y="15969"/>
                    <a:pt x="21946" y="16103"/>
                  </a:cubicBezTo>
                  <a:cubicBezTo>
                    <a:pt x="22366" y="16192"/>
                    <a:pt x="22785" y="16237"/>
                    <a:pt x="23195" y="16255"/>
                  </a:cubicBezTo>
                  <a:cubicBezTo>
                    <a:pt x="23287" y="16258"/>
                    <a:pt x="23379" y="16260"/>
                    <a:pt x="23471" y="16260"/>
                  </a:cubicBezTo>
                  <a:cubicBezTo>
                    <a:pt x="24882" y="16260"/>
                    <a:pt x="26322" y="15874"/>
                    <a:pt x="27763" y="15104"/>
                  </a:cubicBezTo>
                  <a:cubicBezTo>
                    <a:pt x="28931" y="14480"/>
                    <a:pt x="30091" y="13605"/>
                    <a:pt x="31420" y="12347"/>
                  </a:cubicBezTo>
                  <a:cubicBezTo>
                    <a:pt x="32107" y="11696"/>
                    <a:pt x="32768" y="11018"/>
                    <a:pt x="33392" y="10313"/>
                  </a:cubicBezTo>
                  <a:cubicBezTo>
                    <a:pt x="35738" y="7664"/>
                    <a:pt x="37719" y="4747"/>
                    <a:pt x="39458" y="2177"/>
                  </a:cubicBezTo>
                  <a:cubicBezTo>
                    <a:pt x="39967" y="1419"/>
                    <a:pt x="40449" y="714"/>
                    <a:pt x="40921" y="19"/>
                  </a:cubicBezTo>
                  <a:lnTo>
                    <a:pt x="4088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7"/>
            <p:cNvSpPr/>
            <p:nvPr/>
          </p:nvSpPr>
          <p:spPr>
            <a:xfrm>
              <a:off x="1260846" y="2543414"/>
              <a:ext cx="2430584" cy="1771655"/>
            </a:xfrm>
            <a:custGeom>
              <a:avLst/>
              <a:gdLst/>
              <a:ahLst/>
              <a:cxnLst/>
              <a:rect l="l" t="t" r="r" b="b"/>
              <a:pathLst>
                <a:path w="40476" h="29503" extrusionOk="0">
                  <a:moveTo>
                    <a:pt x="40448" y="1"/>
                  </a:moveTo>
                  <a:cubicBezTo>
                    <a:pt x="40172" y="447"/>
                    <a:pt x="39904" y="893"/>
                    <a:pt x="39619" y="1375"/>
                  </a:cubicBezTo>
                  <a:cubicBezTo>
                    <a:pt x="37834" y="4336"/>
                    <a:pt x="35818" y="7691"/>
                    <a:pt x="33222" y="10635"/>
                  </a:cubicBezTo>
                  <a:cubicBezTo>
                    <a:pt x="32607" y="11330"/>
                    <a:pt x="31938" y="12008"/>
                    <a:pt x="31251" y="12651"/>
                  </a:cubicBezTo>
                  <a:cubicBezTo>
                    <a:pt x="29957" y="13837"/>
                    <a:pt x="28744" y="14703"/>
                    <a:pt x="27531" y="15309"/>
                  </a:cubicBezTo>
                  <a:cubicBezTo>
                    <a:pt x="26129" y="16006"/>
                    <a:pt x="24736" y="16364"/>
                    <a:pt x="23369" y="16364"/>
                  </a:cubicBezTo>
                  <a:cubicBezTo>
                    <a:pt x="23231" y="16364"/>
                    <a:pt x="23092" y="16360"/>
                    <a:pt x="22954" y="16353"/>
                  </a:cubicBezTo>
                  <a:cubicBezTo>
                    <a:pt x="22553" y="16335"/>
                    <a:pt x="22133" y="16282"/>
                    <a:pt x="21714" y="16192"/>
                  </a:cubicBezTo>
                  <a:cubicBezTo>
                    <a:pt x="21081" y="16059"/>
                    <a:pt x="20438" y="15844"/>
                    <a:pt x="19832" y="15639"/>
                  </a:cubicBezTo>
                  <a:cubicBezTo>
                    <a:pt x="18877" y="15327"/>
                    <a:pt x="17896" y="15006"/>
                    <a:pt x="16888" y="14952"/>
                  </a:cubicBezTo>
                  <a:cubicBezTo>
                    <a:pt x="16785" y="14947"/>
                    <a:pt x="16683" y="14944"/>
                    <a:pt x="16582" y="14944"/>
                  </a:cubicBezTo>
                  <a:cubicBezTo>
                    <a:pt x="13856" y="14944"/>
                    <a:pt x="11719" y="16869"/>
                    <a:pt x="10670" y="18039"/>
                  </a:cubicBezTo>
                  <a:cubicBezTo>
                    <a:pt x="10500" y="18226"/>
                    <a:pt x="10340" y="18432"/>
                    <a:pt x="10179" y="18628"/>
                  </a:cubicBezTo>
                  <a:cubicBezTo>
                    <a:pt x="9314" y="19707"/>
                    <a:pt x="8591" y="20912"/>
                    <a:pt x="7887" y="22062"/>
                  </a:cubicBezTo>
                  <a:cubicBezTo>
                    <a:pt x="7494" y="22722"/>
                    <a:pt x="7084" y="23392"/>
                    <a:pt x="6664" y="24034"/>
                  </a:cubicBezTo>
                  <a:cubicBezTo>
                    <a:pt x="6388" y="24444"/>
                    <a:pt x="6129" y="24810"/>
                    <a:pt x="5870" y="25167"/>
                  </a:cubicBezTo>
                  <a:cubicBezTo>
                    <a:pt x="4068" y="27567"/>
                    <a:pt x="2097" y="29012"/>
                    <a:pt x="0" y="29467"/>
                  </a:cubicBezTo>
                  <a:lnTo>
                    <a:pt x="9" y="29502"/>
                  </a:lnTo>
                  <a:cubicBezTo>
                    <a:pt x="2115" y="29047"/>
                    <a:pt x="4095" y="27593"/>
                    <a:pt x="5897" y="25185"/>
                  </a:cubicBezTo>
                  <a:cubicBezTo>
                    <a:pt x="6165" y="24837"/>
                    <a:pt x="6423" y="24462"/>
                    <a:pt x="6691" y="24061"/>
                  </a:cubicBezTo>
                  <a:cubicBezTo>
                    <a:pt x="7119" y="23418"/>
                    <a:pt x="7530" y="22740"/>
                    <a:pt x="7922" y="22089"/>
                  </a:cubicBezTo>
                  <a:cubicBezTo>
                    <a:pt x="8627" y="20929"/>
                    <a:pt x="9350" y="19734"/>
                    <a:pt x="10206" y="18655"/>
                  </a:cubicBezTo>
                  <a:cubicBezTo>
                    <a:pt x="10367" y="18449"/>
                    <a:pt x="10527" y="18253"/>
                    <a:pt x="10697" y="18066"/>
                  </a:cubicBezTo>
                  <a:cubicBezTo>
                    <a:pt x="11746" y="16896"/>
                    <a:pt x="13865" y="14980"/>
                    <a:pt x="16582" y="14980"/>
                  </a:cubicBezTo>
                  <a:cubicBezTo>
                    <a:pt x="16683" y="14980"/>
                    <a:pt x="16785" y="14983"/>
                    <a:pt x="16888" y="14988"/>
                  </a:cubicBezTo>
                  <a:cubicBezTo>
                    <a:pt x="17896" y="15042"/>
                    <a:pt x="18868" y="15363"/>
                    <a:pt x="19814" y="15675"/>
                  </a:cubicBezTo>
                  <a:cubicBezTo>
                    <a:pt x="20429" y="15880"/>
                    <a:pt x="21072" y="16094"/>
                    <a:pt x="21705" y="16228"/>
                  </a:cubicBezTo>
                  <a:cubicBezTo>
                    <a:pt x="22124" y="16317"/>
                    <a:pt x="22544" y="16371"/>
                    <a:pt x="22954" y="16389"/>
                  </a:cubicBezTo>
                  <a:cubicBezTo>
                    <a:pt x="23092" y="16396"/>
                    <a:pt x="23231" y="16400"/>
                    <a:pt x="23369" y="16400"/>
                  </a:cubicBezTo>
                  <a:cubicBezTo>
                    <a:pt x="24737" y="16400"/>
                    <a:pt x="26139" y="16041"/>
                    <a:pt x="27548" y="15345"/>
                  </a:cubicBezTo>
                  <a:cubicBezTo>
                    <a:pt x="28762" y="14738"/>
                    <a:pt x="29984" y="13864"/>
                    <a:pt x="31277" y="12677"/>
                  </a:cubicBezTo>
                  <a:cubicBezTo>
                    <a:pt x="31964" y="12035"/>
                    <a:pt x="32633" y="11357"/>
                    <a:pt x="33249" y="10661"/>
                  </a:cubicBezTo>
                  <a:cubicBezTo>
                    <a:pt x="35854" y="7708"/>
                    <a:pt x="37870" y="4354"/>
                    <a:pt x="39645" y="1392"/>
                  </a:cubicBezTo>
                  <a:cubicBezTo>
                    <a:pt x="39931" y="920"/>
                    <a:pt x="40207" y="465"/>
                    <a:pt x="40475" y="19"/>
                  </a:cubicBezTo>
                  <a:lnTo>
                    <a:pt x="4044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7"/>
            <p:cNvSpPr/>
            <p:nvPr/>
          </p:nvSpPr>
          <p:spPr>
            <a:xfrm>
              <a:off x="1303181" y="2530023"/>
              <a:ext cx="2403741" cy="1794174"/>
            </a:xfrm>
            <a:custGeom>
              <a:avLst/>
              <a:gdLst/>
              <a:ahLst/>
              <a:cxnLst/>
              <a:rect l="l" t="t" r="r" b="b"/>
              <a:pathLst>
                <a:path w="40029" h="29878" extrusionOk="0">
                  <a:moveTo>
                    <a:pt x="40002" y="1"/>
                  </a:moveTo>
                  <a:cubicBezTo>
                    <a:pt x="39868" y="259"/>
                    <a:pt x="39725" y="518"/>
                    <a:pt x="39592" y="777"/>
                  </a:cubicBezTo>
                  <a:cubicBezTo>
                    <a:pt x="37843" y="4078"/>
                    <a:pt x="35854" y="7815"/>
                    <a:pt x="33088" y="10982"/>
                  </a:cubicBezTo>
                  <a:cubicBezTo>
                    <a:pt x="32473" y="11678"/>
                    <a:pt x="31813" y="12356"/>
                    <a:pt x="31108" y="12981"/>
                  </a:cubicBezTo>
                  <a:cubicBezTo>
                    <a:pt x="29841" y="14114"/>
                    <a:pt x="28592" y="14952"/>
                    <a:pt x="27316" y="15550"/>
                  </a:cubicBezTo>
                  <a:cubicBezTo>
                    <a:pt x="25938" y="16188"/>
                    <a:pt x="24574" y="16513"/>
                    <a:pt x="23242" y="16513"/>
                  </a:cubicBezTo>
                  <a:cubicBezTo>
                    <a:pt x="23065" y="16513"/>
                    <a:pt x="22889" y="16507"/>
                    <a:pt x="22713" y="16496"/>
                  </a:cubicBezTo>
                  <a:cubicBezTo>
                    <a:pt x="22303" y="16469"/>
                    <a:pt x="21892" y="16415"/>
                    <a:pt x="21473" y="16326"/>
                  </a:cubicBezTo>
                  <a:cubicBezTo>
                    <a:pt x="20849" y="16183"/>
                    <a:pt x="20215" y="15978"/>
                    <a:pt x="19609" y="15773"/>
                  </a:cubicBezTo>
                  <a:cubicBezTo>
                    <a:pt x="18663" y="15452"/>
                    <a:pt x="17682" y="15122"/>
                    <a:pt x="16673" y="15059"/>
                  </a:cubicBezTo>
                  <a:cubicBezTo>
                    <a:pt x="16567" y="15053"/>
                    <a:pt x="16461" y="15050"/>
                    <a:pt x="16354" y="15050"/>
                  </a:cubicBezTo>
                  <a:cubicBezTo>
                    <a:pt x="15333" y="15050"/>
                    <a:pt x="14300" y="15321"/>
                    <a:pt x="13275" y="15862"/>
                  </a:cubicBezTo>
                  <a:cubicBezTo>
                    <a:pt x="12293" y="16380"/>
                    <a:pt x="11321" y="17156"/>
                    <a:pt x="10473" y="18110"/>
                  </a:cubicBezTo>
                  <a:cubicBezTo>
                    <a:pt x="10304" y="18298"/>
                    <a:pt x="10134" y="18494"/>
                    <a:pt x="9974" y="18690"/>
                  </a:cubicBezTo>
                  <a:cubicBezTo>
                    <a:pt x="9064" y="19841"/>
                    <a:pt x="8306" y="21126"/>
                    <a:pt x="7574" y="22375"/>
                  </a:cubicBezTo>
                  <a:cubicBezTo>
                    <a:pt x="7235" y="22954"/>
                    <a:pt x="6887" y="23552"/>
                    <a:pt x="6521" y="24123"/>
                  </a:cubicBezTo>
                  <a:cubicBezTo>
                    <a:pt x="6263" y="24542"/>
                    <a:pt x="6013" y="24917"/>
                    <a:pt x="5763" y="25274"/>
                  </a:cubicBezTo>
                  <a:cubicBezTo>
                    <a:pt x="4015" y="27763"/>
                    <a:pt x="2070" y="29297"/>
                    <a:pt x="0" y="29841"/>
                  </a:cubicBezTo>
                  <a:lnTo>
                    <a:pt x="9" y="29877"/>
                  </a:lnTo>
                  <a:cubicBezTo>
                    <a:pt x="2088" y="29333"/>
                    <a:pt x="4032" y="27790"/>
                    <a:pt x="5790" y="25292"/>
                  </a:cubicBezTo>
                  <a:cubicBezTo>
                    <a:pt x="6040" y="24935"/>
                    <a:pt x="6289" y="24560"/>
                    <a:pt x="6548" y="24141"/>
                  </a:cubicBezTo>
                  <a:cubicBezTo>
                    <a:pt x="6914" y="23561"/>
                    <a:pt x="7262" y="22963"/>
                    <a:pt x="7601" y="22383"/>
                  </a:cubicBezTo>
                  <a:cubicBezTo>
                    <a:pt x="8332" y="21143"/>
                    <a:pt x="9091" y="19859"/>
                    <a:pt x="10001" y="18708"/>
                  </a:cubicBezTo>
                  <a:cubicBezTo>
                    <a:pt x="10161" y="18512"/>
                    <a:pt x="10331" y="18316"/>
                    <a:pt x="10491" y="18128"/>
                  </a:cubicBezTo>
                  <a:cubicBezTo>
                    <a:pt x="11529" y="16970"/>
                    <a:pt x="13640" y="15086"/>
                    <a:pt x="16347" y="15086"/>
                  </a:cubicBezTo>
                  <a:cubicBezTo>
                    <a:pt x="16455" y="15086"/>
                    <a:pt x="16564" y="15089"/>
                    <a:pt x="16673" y="15095"/>
                  </a:cubicBezTo>
                  <a:cubicBezTo>
                    <a:pt x="17682" y="15149"/>
                    <a:pt x="18654" y="15479"/>
                    <a:pt x="19600" y="15800"/>
                  </a:cubicBezTo>
                  <a:cubicBezTo>
                    <a:pt x="20206" y="16005"/>
                    <a:pt x="20840" y="16219"/>
                    <a:pt x="21473" y="16353"/>
                  </a:cubicBezTo>
                  <a:cubicBezTo>
                    <a:pt x="21883" y="16442"/>
                    <a:pt x="22303" y="16505"/>
                    <a:pt x="22713" y="16531"/>
                  </a:cubicBezTo>
                  <a:cubicBezTo>
                    <a:pt x="22879" y="16541"/>
                    <a:pt x="23046" y="16546"/>
                    <a:pt x="23213" y="16546"/>
                  </a:cubicBezTo>
                  <a:cubicBezTo>
                    <a:pt x="24556" y="16546"/>
                    <a:pt x="25938" y="16227"/>
                    <a:pt x="27334" y="15577"/>
                  </a:cubicBezTo>
                  <a:cubicBezTo>
                    <a:pt x="28610" y="14979"/>
                    <a:pt x="29859" y="14140"/>
                    <a:pt x="31135" y="12999"/>
                  </a:cubicBezTo>
                  <a:cubicBezTo>
                    <a:pt x="31830" y="12374"/>
                    <a:pt x="32499" y="11705"/>
                    <a:pt x="33115" y="11000"/>
                  </a:cubicBezTo>
                  <a:cubicBezTo>
                    <a:pt x="35881" y="7833"/>
                    <a:pt x="37870" y="4095"/>
                    <a:pt x="39618" y="795"/>
                  </a:cubicBezTo>
                  <a:cubicBezTo>
                    <a:pt x="39752" y="527"/>
                    <a:pt x="39895" y="268"/>
                    <a:pt x="40029" y="19"/>
                  </a:cubicBezTo>
                  <a:lnTo>
                    <a:pt x="400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7"/>
            <p:cNvSpPr/>
            <p:nvPr/>
          </p:nvSpPr>
          <p:spPr>
            <a:xfrm>
              <a:off x="1345456" y="2516632"/>
              <a:ext cx="2377019" cy="1816092"/>
            </a:xfrm>
            <a:custGeom>
              <a:avLst/>
              <a:gdLst/>
              <a:ahLst/>
              <a:cxnLst/>
              <a:rect l="l" t="t" r="r" b="b"/>
              <a:pathLst>
                <a:path w="39584" h="30243" extrusionOk="0">
                  <a:moveTo>
                    <a:pt x="39557" y="1"/>
                  </a:moveTo>
                  <a:lnTo>
                    <a:pt x="39405" y="340"/>
                  </a:lnTo>
                  <a:cubicBezTo>
                    <a:pt x="37648" y="4113"/>
                    <a:pt x="35828" y="8012"/>
                    <a:pt x="32955" y="11321"/>
                  </a:cubicBezTo>
                  <a:cubicBezTo>
                    <a:pt x="32349" y="12026"/>
                    <a:pt x="31679" y="12695"/>
                    <a:pt x="30975" y="13302"/>
                  </a:cubicBezTo>
                  <a:cubicBezTo>
                    <a:pt x="29717" y="14390"/>
                    <a:pt x="28423" y="15229"/>
                    <a:pt x="27112" y="15791"/>
                  </a:cubicBezTo>
                  <a:cubicBezTo>
                    <a:pt x="25761" y="16371"/>
                    <a:pt x="24430" y="16663"/>
                    <a:pt x="23130" y="16663"/>
                  </a:cubicBezTo>
                  <a:cubicBezTo>
                    <a:pt x="22910" y="16663"/>
                    <a:pt x="22691" y="16655"/>
                    <a:pt x="22473" y="16638"/>
                  </a:cubicBezTo>
                  <a:cubicBezTo>
                    <a:pt x="22063" y="16612"/>
                    <a:pt x="21652" y="16549"/>
                    <a:pt x="21242" y="16451"/>
                  </a:cubicBezTo>
                  <a:cubicBezTo>
                    <a:pt x="20617" y="16317"/>
                    <a:pt x="19993" y="16103"/>
                    <a:pt x="19395" y="15898"/>
                  </a:cubicBezTo>
                  <a:cubicBezTo>
                    <a:pt x="18450" y="15568"/>
                    <a:pt x="17468" y="15238"/>
                    <a:pt x="16451" y="15175"/>
                  </a:cubicBezTo>
                  <a:cubicBezTo>
                    <a:pt x="16331" y="15168"/>
                    <a:pt x="16210" y="15164"/>
                    <a:pt x="16089" y="15164"/>
                  </a:cubicBezTo>
                  <a:cubicBezTo>
                    <a:pt x="15091" y="15164"/>
                    <a:pt x="14081" y="15426"/>
                    <a:pt x="13070" y="15951"/>
                  </a:cubicBezTo>
                  <a:cubicBezTo>
                    <a:pt x="12089" y="16469"/>
                    <a:pt x="11116" y="17236"/>
                    <a:pt x="10269" y="18173"/>
                  </a:cubicBezTo>
                  <a:cubicBezTo>
                    <a:pt x="10108" y="18360"/>
                    <a:pt x="9939" y="18556"/>
                    <a:pt x="9778" y="18753"/>
                  </a:cubicBezTo>
                  <a:cubicBezTo>
                    <a:pt x="8806" y="19975"/>
                    <a:pt x="8021" y="21358"/>
                    <a:pt x="7263" y="22696"/>
                  </a:cubicBezTo>
                  <a:cubicBezTo>
                    <a:pt x="6977" y="23195"/>
                    <a:pt x="6692" y="23704"/>
                    <a:pt x="6388" y="24203"/>
                  </a:cubicBezTo>
                  <a:cubicBezTo>
                    <a:pt x="6130" y="24640"/>
                    <a:pt x="5889" y="25024"/>
                    <a:pt x="5657" y="25381"/>
                  </a:cubicBezTo>
                  <a:cubicBezTo>
                    <a:pt x="3926" y="28004"/>
                    <a:pt x="2079" y="29583"/>
                    <a:pt x="1" y="30216"/>
                  </a:cubicBezTo>
                  <a:lnTo>
                    <a:pt x="10" y="30243"/>
                  </a:lnTo>
                  <a:cubicBezTo>
                    <a:pt x="1125" y="29904"/>
                    <a:pt x="2204" y="29262"/>
                    <a:pt x="3212" y="28343"/>
                  </a:cubicBezTo>
                  <a:cubicBezTo>
                    <a:pt x="4069" y="27575"/>
                    <a:pt x="4898" y="26585"/>
                    <a:pt x="5675" y="25399"/>
                  </a:cubicBezTo>
                  <a:cubicBezTo>
                    <a:pt x="5915" y="25042"/>
                    <a:pt x="6156" y="24658"/>
                    <a:pt x="6415" y="24221"/>
                  </a:cubicBezTo>
                  <a:cubicBezTo>
                    <a:pt x="6709" y="23722"/>
                    <a:pt x="7004" y="23204"/>
                    <a:pt x="7289" y="22705"/>
                  </a:cubicBezTo>
                  <a:cubicBezTo>
                    <a:pt x="8048" y="21375"/>
                    <a:pt x="8824" y="19993"/>
                    <a:pt x="9796" y="18770"/>
                  </a:cubicBezTo>
                  <a:cubicBezTo>
                    <a:pt x="9957" y="18574"/>
                    <a:pt x="10126" y="18378"/>
                    <a:pt x="10296" y="18191"/>
                  </a:cubicBezTo>
                  <a:cubicBezTo>
                    <a:pt x="12024" y="16276"/>
                    <a:pt x="14120" y="15191"/>
                    <a:pt x="16107" y="15191"/>
                  </a:cubicBezTo>
                  <a:cubicBezTo>
                    <a:pt x="16222" y="15191"/>
                    <a:pt x="16337" y="15195"/>
                    <a:pt x="16451" y="15202"/>
                  </a:cubicBezTo>
                  <a:cubicBezTo>
                    <a:pt x="17468" y="15264"/>
                    <a:pt x="18441" y="15595"/>
                    <a:pt x="19386" y="15916"/>
                  </a:cubicBezTo>
                  <a:cubicBezTo>
                    <a:pt x="19993" y="16130"/>
                    <a:pt x="20608" y="16335"/>
                    <a:pt x="21233" y="16478"/>
                  </a:cubicBezTo>
                  <a:cubicBezTo>
                    <a:pt x="21643" y="16576"/>
                    <a:pt x="22063" y="16638"/>
                    <a:pt x="22473" y="16665"/>
                  </a:cubicBezTo>
                  <a:cubicBezTo>
                    <a:pt x="22691" y="16682"/>
                    <a:pt x="22910" y="16690"/>
                    <a:pt x="23131" y="16690"/>
                  </a:cubicBezTo>
                  <a:cubicBezTo>
                    <a:pt x="24433" y="16690"/>
                    <a:pt x="25770" y="16398"/>
                    <a:pt x="27121" y="15818"/>
                  </a:cubicBezTo>
                  <a:cubicBezTo>
                    <a:pt x="28432" y="15247"/>
                    <a:pt x="29735" y="14408"/>
                    <a:pt x="30993" y="13329"/>
                  </a:cubicBezTo>
                  <a:cubicBezTo>
                    <a:pt x="31697" y="12713"/>
                    <a:pt x="32366" y="12044"/>
                    <a:pt x="32982" y="11339"/>
                  </a:cubicBezTo>
                  <a:cubicBezTo>
                    <a:pt x="35855" y="8030"/>
                    <a:pt x="37665" y="4122"/>
                    <a:pt x="39423" y="349"/>
                  </a:cubicBezTo>
                  <a:lnTo>
                    <a:pt x="39584" y="10"/>
                  </a:lnTo>
                  <a:lnTo>
                    <a:pt x="3955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7"/>
            <p:cNvSpPr/>
            <p:nvPr/>
          </p:nvSpPr>
          <p:spPr>
            <a:xfrm>
              <a:off x="1387790" y="2503241"/>
              <a:ext cx="2350237" cy="1838070"/>
            </a:xfrm>
            <a:custGeom>
              <a:avLst/>
              <a:gdLst/>
              <a:ahLst/>
              <a:cxnLst/>
              <a:rect l="l" t="t" r="r" b="b"/>
              <a:pathLst>
                <a:path w="39138" h="30609" extrusionOk="0">
                  <a:moveTo>
                    <a:pt x="39110" y="1"/>
                  </a:moveTo>
                  <a:lnTo>
                    <a:pt x="39102" y="27"/>
                  </a:lnTo>
                  <a:cubicBezTo>
                    <a:pt x="37460" y="4078"/>
                    <a:pt x="35756" y="8261"/>
                    <a:pt x="32821" y="11669"/>
                  </a:cubicBezTo>
                  <a:cubicBezTo>
                    <a:pt x="32214" y="12374"/>
                    <a:pt x="31545" y="13034"/>
                    <a:pt x="30832" y="13632"/>
                  </a:cubicBezTo>
                  <a:cubicBezTo>
                    <a:pt x="29583" y="14685"/>
                    <a:pt x="28262" y="15496"/>
                    <a:pt x="26898" y="16041"/>
                  </a:cubicBezTo>
                  <a:cubicBezTo>
                    <a:pt x="25594" y="16556"/>
                    <a:pt x="24298" y="16816"/>
                    <a:pt x="23032" y="16816"/>
                  </a:cubicBezTo>
                  <a:cubicBezTo>
                    <a:pt x="22764" y="16816"/>
                    <a:pt x="22497" y="16804"/>
                    <a:pt x="22232" y="16781"/>
                  </a:cubicBezTo>
                  <a:cubicBezTo>
                    <a:pt x="21821" y="16745"/>
                    <a:pt x="21411" y="16683"/>
                    <a:pt x="21001" y="16585"/>
                  </a:cubicBezTo>
                  <a:cubicBezTo>
                    <a:pt x="20385" y="16442"/>
                    <a:pt x="19770" y="16228"/>
                    <a:pt x="19181" y="16023"/>
                  </a:cubicBezTo>
                  <a:cubicBezTo>
                    <a:pt x="18235" y="15693"/>
                    <a:pt x="17254" y="15354"/>
                    <a:pt x="16237" y="15282"/>
                  </a:cubicBezTo>
                  <a:cubicBezTo>
                    <a:pt x="16116" y="15275"/>
                    <a:pt x="15995" y="15271"/>
                    <a:pt x="15874" y="15271"/>
                  </a:cubicBezTo>
                  <a:cubicBezTo>
                    <a:pt x="14876" y="15271"/>
                    <a:pt x="13868" y="15532"/>
                    <a:pt x="12874" y="16041"/>
                  </a:cubicBezTo>
                  <a:cubicBezTo>
                    <a:pt x="11883" y="16549"/>
                    <a:pt x="10920" y="17307"/>
                    <a:pt x="10072" y="18235"/>
                  </a:cubicBezTo>
                  <a:cubicBezTo>
                    <a:pt x="9903" y="18423"/>
                    <a:pt x="9742" y="18619"/>
                    <a:pt x="9582" y="18815"/>
                  </a:cubicBezTo>
                  <a:cubicBezTo>
                    <a:pt x="8547" y="20117"/>
                    <a:pt x="7735" y="21598"/>
                    <a:pt x="6950" y="23035"/>
                  </a:cubicBezTo>
                  <a:cubicBezTo>
                    <a:pt x="6727" y="23454"/>
                    <a:pt x="6486" y="23873"/>
                    <a:pt x="6254" y="24293"/>
                  </a:cubicBezTo>
                  <a:cubicBezTo>
                    <a:pt x="6004" y="24739"/>
                    <a:pt x="5773" y="25131"/>
                    <a:pt x="5549" y="25488"/>
                  </a:cubicBezTo>
                  <a:cubicBezTo>
                    <a:pt x="3872" y="28209"/>
                    <a:pt x="2052" y="29877"/>
                    <a:pt x="1" y="30591"/>
                  </a:cubicBezTo>
                  <a:lnTo>
                    <a:pt x="10" y="30609"/>
                  </a:lnTo>
                  <a:cubicBezTo>
                    <a:pt x="2070" y="29895"/>
                    <a:pt x="3881" y="28218"/>
                    <a:pt x="5567" y="25497"/>
                  </a:cubicBezTo>
                  <a:cubicBezTo>
                    <a:pt x="5790" y="25140"/>
                    <a:pt x="6022" y="24747"/>
                    <a:pt x="6272" y="24301"/>
                  </a:cubicBezTo>
                  <a:cubicBezTo>
                    <a:pt x="6504" y="23882"/>
                    <a:pt x="6745" y="23463"/>
                    <a:pt x="6968" y="23044"/>
                  </a:cubicBezTo>
                  <a:cubicBezTo>
                    <a:pt x="7753" y="21616"/>
                    <a:pt x="8565" y="20126"/>
                    <a:pt x="9600" y="18833"/>
                  </a:cubicBezTo>
                  <a:cubicBezTo>
                    <a:pt x="9751" y="18637"/>
                    <a:pt x="9921" y="18440"/>
                    <a:pt x="10090" y="18253"/>
                  </a:cubicBezTo>
                  <a:cubicBezTo>
                    <a:pt x="11809" y="16357"/>
                    <a:pt x="13902" y="15289"/>
                    <a:pt x="15888" y="15289"/>
                  </a:cubicBezTo>
                  <a:cubicBezTo>
                    <a:pt x="16005" y="15289"/>
                    <a:pt x="16121" y="15293"/>
                    <a:pt x="16237" y="15300"/>
                  </a:cubicBezTo>
                  <a:cubicBezTo>
                    <a:pt x="17254" y="15372"/>
                    <a:pt x="18226" y="15711"/>
                    <a:pt x="19172" y="16041"/>
                  </a:cubicBezTo>
                  <a:cubicBezTo>
                    <a:pt x="19770" y="16246"/>
                    <a:pt x="20385" y="16460"/>
                    <a:pt x="21001" y="16603"/>
                  </a:cubicBezTo>
                  <a:cubicBezTo>
                    <a:pt x="21402" y="16701"/>
                    <a:pt x="21821" y="16772"/>
                    <a:pt x="22232" y="16808"/>
                  </a:cubicBezTo>
                  <a:cubicBezTo>
                    <a:pt x="22492" y="16831"/>
                    <a:pt x="22753" y="16842"/>
                    <a:pt x="23016" y="16842"/>
                  </a:cubicBezTo>
                  <a:cubicBezTo>
                    <a:pt x="24287" y="16842"/>
                    <a:pt x="25591" y="16576"/>
                    <a:pt x="26906" y="16058"/>
                  </a:cubicBezTo>
                  <a:cubicBezTo>
                    <a:pt x="28271" y="15514"/>
                    <a:pt x="29592" y="14702"/>
                    <a:pt x="30850" y="13650"/>
                  </a:cubicBezTo>
                  <a:cubicBezTo>
                    <a:pt x="31563" y="13052"/>
                    <a:pt x="32232" y="12392"/>
                    <a:pt x="32839" y="11687"/>
                  </a:cubicBezTo>
                  <a:cubicBezTo>
                    <a:pt x="35774" y="8270"/>
                    <a:pt x="37478" y="4086"/>
                    <a:pt x="39119" y="36"/>
                  </a:cubicBezTo>
                  <a:lnTo>
                    <a:pt x="39137" y="10"/>
                  </a:lnTo>
                  <a:lnTo>
                    <a:pt x="391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7"/>
            <p:cNvSpPr/>
            <p:nvPr/>
          </p:nvSpPr>
          <p:spPr>
            <a:xfrm>
              <a:off x="1430125" y="2489850"/>
              <a:ext cx="2322854" cy="1860049"/>
            </a:xfrm>
            <a:custGeom>
              <a:avLst/>
              <a:gdLst/>
              <a:ahLst/>
              <a:cxnLst/>
              <a:rect l="l" t="t" r="r" b="b"/>
              <a:pathLst>
                <a:path w="38682" h="30975" extrusionOk="0">
                  <a:moveTo>
                    <a:pt x="38673" y="1"/>
                  </a:moveTo>
                  <a:cubicBezTo>
                    <a:pt x="37255" y="4015"/>
                    <a:pt x="35649" y="8556"/>
                    <a:pt x="32687" y="12017"/>
                  </a:cubicBezTo>
                  <a:cubicBezTo>
                    <a:pt x="30004" y="15163"/>
                    <a:pt x="26352" y="16971"/>
                    <a:pt x="22924" y="16971"/>
                  </a:cubicBezTo>
                  <a:cubicBezTo>
                    <a:pt x="22191" y="16971"/>
                    <a:pt x="21469" y="16888"/>
                    <a:pt x="20769" y="16719"/>
                  </a:cubicBezTo>
                  <a:cubicBezTo>
                    <a:pt x="20153" y="16567"/>
                    <a:pt x="19546" y="16353"/>
                    <a:pt x="18966" y="16148"/>
                  </a:cubicBezTo>
                  <a:cubicBezTo>
                    <a:pt x="18021" y="15809"/>
                    <a:pt x="17040" y="15470"/>
                    <a:pt x="16023" y="15398"/>
                  </a:cubicBezTo>
                  <a:cubicBezTo>
                    <a:pt x="15884" y="15388"/>
                    <a:pt x="15745" y="15383"/>
                    <a:pt x="15605" y="15383"/>
                  </a:cubicBezTo>
                  <a:cubicBezTo>
                    <a:pt x="14519" y="15383"/>
                    <a:pt x="13421" y="15691"/>
                    <a:pt x="12338" y="16308"/>
                  </a:cubicBezTo>
                  <a:cubicBezTo>
                    <a:pt x="11259" y="16915"/>
                    <a:pt x="10242" y="17807"/>
                    <a:pt x="9385" y="18877"/>
                  </a:cubicBezTo>
                  <a:cubicBezTo>
                    <a:pt x="8279" y="20260"/>
                    <a:pt x="7441" y="21857"/>
                    <a:pt x="6638" y="23400"/>
                  </a:cubicBezTo>
                  <a:cubicBezTo>
                    <a:pt x="6254" y="24123"/>
                    <a:pt x="5861" y="24881"/>
                    <a:pt x="5442" y="25595"/>
                  </a:cubicBezTo>
                  <a:cubicBezTo>
                    <a:pt x="3810" y="28414"/>
                    <a:pt x="2034" y="30171"/>
                    <a:pt x="0" y="30965"/>
                  </a:cubicBezTo>
                  <a:lnTo>
                    <a:pt x="9" y="30974"/>
                  </a:lnTo>
                  <a:cubicBezTo>
                    <a:pt x="1124" y="30537"/>
                    <a:pt x="2186" y="29806"/>
                    <a:pt x="3149" y="28780"/>
                  </a:cubicBezTo>
                  <a:cubicBezTo>
                    <a:pt x="3952" y="27932"/>
                    <a:pt x="4711" y="26897"/>
                    <a:pt x="5460" y="25604"/>
                  </a:cubicBezTo>
                  <a:cubicBezTo>
                    <a:pt x="5870" y="24881"/>
                    <a:pt x="6263" y="24132"/>
                    <a:pt x="6647" y="23409"/>
                  </a:cubicBezTo>
                  <a:cubicBezTo>
                    <a:pt x="7458" y="21866"/>
                    <a:pt x="8297" y="20269"/>
                    <a:pt x="9394" y="18886"/>
                  </a:cubicBezTo>
                  <a:cubicBezTo>
                    <a:pt x="11152" y="16683"/>
                    <a:pt x="13462" y="15398"/>
                    <a:pt x="15639" y="15398"/>
                  </a:cubicBezTo>
                  <a:cubicBezTo>
                    <a:pt x="15764" y="15398"/>
                    <a:pt x="15898" y="15398"/>
                    <a:pt x="16023" y="15407"/>
                  </a:cubicBezTo>
                  <a:cubicBezTo>
                    <a:pt x="17040" y="15479"/>
                    <a:pt x="18012" y="15826"/>
                    <a:pt x="18958" y="16165"/>
                  </a:cubicBezTo>
                  <a:cubicBezTo>
                    <a:pt x="19546" y="16371"/>
                    <a:pt x="20153" y="16585"/>
                    <a:pt x="20760" y="16727"/>
                  </a:cubicBezTo>
                  <a:cubicBezTo>
                    <a:pt x="21468" y="16899"/>
                    <a:pt x="22198" y="16984"/>
                    <a:pt x="22941" y="16984"/>
                  </a:cubicBezTo>
                  <a:cubicBezTo>
                    <a:pt x="24361" y="16984"/>
                    <a:pt x="25829" y="16673"/>
                    <a:pt x="27281" y="16058"/>
                  </a:cubicBezTo>
                  <a:cubicBezTo>
                    <a:pt x="28298" y="15630"/>
                    <a:pt x="29288" y="15059"/>
                    <a:pt x="30216" y="14355"/>
                  </a:cubicBezTo>
                  <a:cubicBezTo>
                    <a:pt x="31126" y="13677"/>
                    <a:pt x="31964" y="12891"/>
                    <a:pt x="32705" y="12026"/>
                  </a:cubicBezTo>
                  <a:cubicBezTo>
                    <a:pt x="34016" y="10492"/>
                    <a:pt x="35167" y="8627"/>
                    <a:pt x="36229" y="6326"/>
                  </a:cubicBezTo>
                  <a:cubicBezTo>
                    <a:pt x="37192" y="4229"/>
                    <a:pt x="37986" y="1990"/>
                    <a:pt x="38682" y="10"/>
                  </a:cubicBezTo>
                  <a:lnTo>
                    <a:pt x="3867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1" name="Google Shape;4731;p37"/>
          <p:cNvSpPr/>
          <p:nvPr/>
        </p:nvSpPr>
        <p:spPr>
          <a:xfrm>
            <a:off x="-895000" y="45549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37"/>
          <p:cNvSpPr/>
          <p:nvPr/>
        </p:nvSpPr>
        <p:spPr>
          <a:xfrm>
            <a:off x="3230363" y="44960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3" name="Google Shape;4733;p37"/>
          <p:cNvSpPr/>
          <p:nvPr/>
        </p:nvSpPr>
        <p:spPr>
          <a:xfrm>
            <a:off x="1088638" y="42758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4" name="Google Shape;4734;p37"/>
          <p:cNvSpPr/>
          <p:nvPr/>
        </p:nvSpPr>
        <p:spPr>
          <a:xfrm>
            <a:off x="5990238" y="48479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5" name="Google Shape;4735;p37"/>
          <p:cNvSpPr/>
          <p:nvPr/>
        </p:nvSpPr>
        <p:spPr>
          <a:xfrm>
            <a:off x="7733625" y="42510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6" name="Google Shape;4736;p37"/>
          <p:cNvSpPr/>
          <p:nvPr/>
        </p:nvSpPr>
        <p:spPr>
          <a:xfrm>
            <a:off x="1448925" y="48526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7" name="Google Shape;4737;p37"/>
          <p:cNvSpPr/>
          <p:nvPr/>
        </p:nvSpPr>
        <p:spPr>
          <a:xfrm>
            <a:off x="4385063" y="49442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8" name="Google Shape;4738;p37"/>
          <p:cNvGrpSpPr/>
          <p:nvPr/>
        </p:nvGrpSpPr>
        <p:grpSpPr>
          <a:xfrm>
            <a:off x="367100" y="3395913"/>
            <a:ext cx="37200" cy="2435125"/>
            <a:chOff x="367100" y="2392375"/>
            <a:chExt cx="37200" cy="2435125"/>
          </a:xfrm>
        </p:grpSpPr>
        <p:sp>
          <p:nvSpPr>
            <p:cNvPr id="4739" name="Google Shape;473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1" name="Google Shape;4741;p37"/>
          <p:cNvGrpSpPr/>
          <p:nvPr/>
        </p:nvGrpSpPr>
        <p:grpSpPr>
          <a:xfrm>
            <a:off x="1496950" y="4733550"/>
            <a:ext cx="37200" cy="833425"/>
            <a:chOff x="367100" y="2392375"/>
            <a:chExt cx="37200" cy="833425"/>
          </a:xfrm>
        </p:grpSpPr>
        <p:sp>
          <p:nvSpPr>
            <p:cNvPr id="4742" name="Google Shape;4742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4" name="Google Shape;4744;p37"/>
          <p:cNvGrpSpPr/>
          <p:nvPr/>
        </p:nvGrpSpPr>
        <p:grpSpPr>
          <a:xfrm>
            <a:off x="995688" y="4724625"/>
            <a:ext cx="37200" cy="1232425"/>
            <a:chOff x="367100" y="2392375"/>
            <a:chExt cx="37200" cy="1232425"/>
          </a:xfrm>
        </p:grpSpPr>
        <p:sp>
          <p:nvSpPr>
            <p:cNvPr id="4745" name="Google Shape;4745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7" name="Google Shape;4747;p37"/>
          <p:cNvGrpSpPr/>
          <p:nvPr/>
        </p:nvGrpSpPr>
        <p:grpSpPr>
          <a:xfrm>
            <a:off x="1733350" y="4695513"/>
            <a:ext cx="37200" cy="833425"/>
            <a:chOff x="367100" y="2392375"/>
            <a:chExt cx="37200" cy="833425"/>
          </a:xfrm>
        </p:grpSpPr>
        <p:sp>
          <p:nvSpPr>
            <p:cNvPr id="4748" name="Google Shape;474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0" name="Google Shape;4750;p37"/>
          <p:cNvGrpSpPr/>
          <p:nvPr/>
        </p:nvGrpSpPr>
        <p:grpSpPr>
          <a:xfrm>
            <a:off x="8607850" y="3557063"/>
            <a:ext cx="37200" cy="2435125"/>
            <a:chOff x="367100" y="2392375"/>
            <a:chExt cx="37200" cy="2435125"/>
          </a:xfrm>
        </p:grpSpPr>
        <p:sp>
          <p:nvSpPr>
            <p:cNvPr id="4751" name="Google Shape;4751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3" name="Google Shape;4753;p37"/>
          <p:cNvGrpSpPr/>
          <p:nvPr/>
        </p:nvGrpSpPr>
        <p:grpSpPr>
          <a:xfrm>
            <a:off x="658425" y="4576075"/>
            <a:ext cx="37200" cy="1232425"/>
            <a:chOff x="367100" y="2392375"/>
            <a:chExt cx="37200" cy="1232425"/>
          </a:xfrm>
        </p:grpSpPr>
        <p:sp>
          <p:nvSpPr>
            <p:cNvPr id="4754" name="Google Shape;475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6" name="Google Shape;4756;p37"/>
          <p:cNvGrpSpPr/>
          <p:nvPr/>
        </p:nvGrpSpPr>
        <p:grpSpPr>
          <a:xfrm>
            <a:off x="3527900" y="5000325"/>
            <a:ext cx="37200" cy="833425"/>
            <a:chOff x="367100" y="2392375"/>
            <a:chExt cx="37200" cy="833425"/>
          </a:xfrm>
        </p:grpSpPr>
        <p:sp>
          <p:nvSpPr>
            <p:cNvPr id="4757" name="Google Shape;475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9" name="Google Shape;4759;p37"/>
          <p:cNvGrpSpPr/>
          <p:nvPr/>
        </p:nvGrpSpPr>
        <p:grpSpPr>
          <a:xfrm>
            <a:off x="2347800" y="4836313"/>
            <a:ext cx="37200" cy="833425"/>
            <a:chOff x="367100" y="2392375"/>
            <a:chExt cx="37200" cy="833425"/>
          </a:xfrm>
        </p:grpSpPr>
        <p:sp>
          <p:nvSpPr>
            <p:cNvPr id="4760" name="Google Shape;4760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2" name="Google Shape;4762;p37"/>
          <p:cNvGrpSpPr/>
          <p:nvPr/>
        </p:nvGrpSpPr>
        <p:grpSpPr>
          <a:xfrm>
            <a:off x="7259438" y="4961888"/>
            <a:ext cx="37200" cy="833425"/>
            <a:chOff x="367100" y="2392375"/>
            <a:chExt cx="37200" cy="833425"/>
          </a:xfrm>
        </p:grpSpPr>
        <p:sp>
          <p:nvSpPr>
            <p:cNvPr id="4763" name="Google Shape;4763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5" name="Google Shape;4765;p37"/>
          <p:cNvGrpSpPr/>
          <p:nvPr/>
        </p:nvGrpSpPr>
        <p:grpSpPr>
          <a:xfrm>
            <a:off x="5876450" y="5025588"/>
            <a:ext cx="37200" cy="833425"/>
            <a:chOff x="367100" y="2392375"/>
            <a:chExt cx="37200" cy="833425"/>
          </a:xfrm>
        </p:grpSpPr>
        <p:sp>
          <p:nvSpPr>
            <p:cNvPr id="4766" name="Google Shape;4766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37"/>
          <p:cNvGrpSpPr/>
          <p:nvPr/>
        </p:nvGrpSpPr>
        <p:grpSpPr>
          <a:xfrm>
            <a:off x="5087700" y="4924113"/>
            <a:ext cx="37200" cy="833425"/>
            <a:chOff x="367100" y="2392375"/>
            <a:chExt cx="37200" cy="833425"/>
          </a:xfrm>
        </p:grpSpPr>
        <p:sp>
          <p:nvSpPr>
            <p:cNvPr id="4769" name="Google Shape;4769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1" name="Google Shape;4771;p37"/>
          <p:cNvGrpSpPr/>
          <p:nvPr/>
        </p:nvGrpSpPr>
        <p:grpSpPr>
          <a:xfrm>
            <a:off x="6722900" y="5003300"/>
            <a:ext cx="37200" cy="1232425"/>
            <a:chOff x="367100" y="2392375"/>
            <a:chExt cx="37200" cy="1232425"/>
          </a:xfrm>
        </p:grpSpPr>
        <p:sp>
          <p:nvSpPr>
            <p:cNvPr id="4772" name="Google Shape;4772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37"/>
          <p:cNvGrpSpPr/>
          <p:nvPr/>
        </p:nvGrpSpPr>
        <p:grpSpPr>
          <a:xfrm>
            <a:off x="7961675" y="4576075"/>
            <a:ext cx="37200" cy="833425"/>
            <a:chOff x="367100" y="2392375"/>
            <a:chExt cx="37200" cy="833425"/>
          </a:xfrm>
        </p:grpSpPr>
        <p:sp>
          <p:nvSpPr>
            <p:cNvPr id="4775" name="Google Shape;4775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7" name="Google Shape;4777;p37"/>
          <p:cNvGrpSpPr/>
          <p:nvPr/>
        </p:nvGrpSpPr>
        <p:grpSpPr>
          <a:xfrm>
            <a:off x="8312775" y="4639538"/>
            <a:ext cx="37200" cy="833425"/>
            <a:chOff x="367100" y="2392375"/>
            <a:chExt cx="37200" cy="833425"/>
          </a:xfrm>
        </p:grpSpPr>
        <p:sp>
          <p:nvSpPr>
            <p:cNvPr id="4778" name="Google Shape;477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0" name="Google Shape;4780;p37"/>
          <p:cNvGrpSpPr/>
          <p:nvPr/>
        </p:nvGrpSpPr>
        <p:grpSpPr>
          <a:xfrm>
            <a:off x="8994688" y="4376575"/>
            <a:ext cx="37200" cy="1232425"/>
            <a:chOff x="367100" y="2392375"/>
            <a:chExt cx="37200" cy="1232425"/>
          </a:xfrm>
        </p:grpSpPr>
        <p:sp>
          <p:nvSpPr>
            <p:cNvPr id="4781" name="Google Shape;4781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3" name="Google Shape;4783;p37"/>
          <p:cNvGrpSpPr/>
          <p:nvPr/>
        </p:nvGrpSpPr>
        <p:grpSpPr>
          <a:xfrm>
            <a:off x="179163" y="4158425"/>
            <a:ext cx="37200" cy="1232425"/>
            <a:chOff x="367100" y="2392375"/>
            <a:chExt cx="37200" cy="1232425"/>
          </a:xfrm>
        </p:grpSpPr>
        <p:sp>
          <p:nvSpPr>
            <p:cNvPr id="4784" name="Google Shape;478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6" name="Google Shape;4786;p37"/>
          <p:cNvGrpSpPr/>
          <p:nvPr/>
        </p:nvGrpSpPr>
        <p:grpSpPr>
          <a:xfrm>
            <a:off x="4435463" y="5076500"/>
            <a:ext cx="37200" cy="833425"/>
            <a:chOff x="367100" y="2392375"/>
            <a:chExt cx="37200" cy="833425"/>
          </a:xfrm>
        </p:grpSpPr>
        <p:sp>
          <p:nvSpPr>
            <p:cNvPr id="4787" name="Google Shape;478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9" name="Google Shape;4789;p37"/>
          <p:cNvGrpSpPr/>
          <p:nvPr/>
        </p:nvGrpSpPr>
        <p:grpSpPr>
          <a:xfrm>
            <a:off x="3121763" y="4496025"/>
            <a:ext cx="37200" cy="1232425"/>
            <a:chOff x="367100" y="2392375"/>
            <a:chExt cx="37200" cy="1232425"/>
          </a:xfrm>
        </p:grpSpPr>
        <p:sp>
          <p:nvSpPr>
            <p:cNvPr id="4790" name="Google Shape;4790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2" name="Google Shape;4792;p37"/>
          <p:cNvGrpSpPr/>
          <p:nvPr/>
        </p:nvGrpSpPr>
        <p:grpSpPr>
          <a:xfrm>
            <a:off x="542463" y="3775225"/>
            <a:ext cx="37200" cy="2435125"/>
            <a:chOff x="367100" y="2392375"/>
            <a:chExt cx="37200" cy="2435125"/>
          </a:xfrm>
        </p:grpSpPr>
        <p:sp>
          <p:nvSpPr>
            <p:cNvPr id="4793" name="Google Shape;479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5" name="Google Shape;4795;p37"/>
          <p:cNvGrpSpPr/>
          <p:nvPr/>
        </p:nvGrpSpPr>
        <p:grpSpPr>
          <a:xfrm>
            <a:off x="5937800" y="4199463"/>
            <a:ext cx="37200" cy="2435125"/>
            <a:chOff x="367100" y="2392375"/>
            <a:chExt cx="37200" cy="2435125"/>
          </a:xfrm>
        </p:grpSpPr>
        <p:sp>
          <p:nvSpPr>
            <p:cNvPr id="4796" name="Google Shape;479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8" name="Google Shape;4798;p37"/>
          <p:cNvSpPr/>
          <p:nvPr/>
        </p:nvSpPr>
        <p:spPr>
          <a:xfrm>
            <a:off x="2148550" y="46484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9" name="Google Shape;4799;p37"/>
          <p:cNvGrpSpPr/>
          <p:nvPr/>
        </p:nvGrpSpPr>
        <p:grpSpPr>
          <a:xfrm>
            <a:off x="8743938" y="3932700"/>
            <a:ext cx="37200" cy="2435125"/>
            <a:chOff x="367100" y="2392375"/>
            <a:chExt cx="37200" cy="2435125"/>
          </a:xfrm>
        </p:grpSpPr>
        <p:sp>
          <p:nvSpPr>
            <p:cNvPr id="4800" name="Google Shape;4800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2" name="Google Shape;4802;p37"/>
          <p:cNvGrpSpPr/>
          <p:nvPr/>
        </p:nvGrpSpPr>
        <p:grpSpPr>
          <a:xfrm>
            <a:off x="8880050" y="3093813"/>
            <a:ext cx="37200" cy="2435125"/>
            <a:chOff x="367100" y="2392375"/>
            <a:chExt cx="37200" cy="2435125"/>
          </a:xfrm>
        </p:grpSpPr>
        <p:sp>
          <p:nvSpPr>
            <p:cNvPr id="4803" name="Google Shape;480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5" name="Google Shape;4805;p37"/>
          <p:cNvGrpSpPr/>
          <p:nvPr/>
        </p:nvGrpSpPr>
        <p:grpSpPr>
          <a:xfrm>
            <a:off x="3407038" y="4060475"/>
            <a:ext cx="37200" cy="2435125"/>
            <a:chOff x="367100" y="2392375"/>
            <a:chExt cx="37200" cy="2435125"/>
          </a:xfrm>
        </p:grpSpPr>
        <p:sp>
          <p:nvSpPr>
            <p:cNvPr id="4806" name="Google Shape;480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8" name="Google Shape;4808;p37"/>
          <p:cNvGrpSpPr/>
          <p:nvPr/>
        </p:nvGrpSpPr>
        <p:grpSpPr>
          <a:xfrm>
            <a:off x="5684350" y="4024275"/>
            <a:ext cx="37200" cy="2435125"/>
            <a:chOff x="367100" y="2392375"/>
            <a:chExt cx="37200" cy="2435125"/>
          </a:xfrm>
        </p:grpSpPr>
        <p:sp>
          <p:nvSpPr>
            <p:cNvPr id="4809" name="Google Shape;480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1" name="Google Shape;4811;p37"/>
          <p:cNvSpPr/>
          <p:nvPr/>
        </p:nvSpPr>
        <p:spPr>
          <a:xfrm>
            <a:off x="5535913" y="-220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2" name="Google Shape;4812;p37"/>
          <p:cNvSpPr/>
          <p:nvPr/>
        </p:nvSpPr>
        <p:spPr>
          <a:xfrm>
            <a:off x="-378837" y="922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37"/>
          <p:cNvSpPr/>
          <p:nvPr/>
        </p:nvSpPr>
        <p:spPr>
          <a:xfrm>
            <a:off x="8781138" y="1418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7" name="Google Shape;2987;p24"/>
          <p:cNvGrpSpPr/>
          <p:nvPr/>
        </p:nvGrpSpPr>
        <p:grpSpPr>
          <a:xfrm>
            <a:off x="-1062082" y="4617713"/>
            <a:ext cx="12412449" cy="1979733"/>
            <a:chOff x="516575" y="1696975"/>
            <a:chExt cx="2290500" cy="365325"/>
          </a:xfrm>
        </p:grpSpPr>
        <p:sp>
          <p:nvSpPr>
            <p:cNvPr id="2988" name="Google Shape;2988;p24"/>
            <p:cNvSpPr/>
            <p:nvPr/>
          </p:nvSpPr>
          <p:spPr>
            <a:xfrm>
              <a:off x="630750" y="1696975"/>
              <a:ext cx="2046075" cy="192250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4"/>
            <p:cNvSpPr/>
            <p:nvPr/>
          </p:nvSpPr>
          <p:spPr>
            <a:xfrm>
              <a:off x="623175" y="1702925"/>
              <a:ext cx="2062350" cy="195900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4"/>
            <p:cNvSpPr/>
            <p:nvPr/>
          </p:nvSpPr>
          <p:spPr>
            <a:xfrm>
              <a:off x="615600" y="1708775"/>
              <a:ext cx="2078625" cy="20075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4"/>
            <p:cNvSpPr/>
            <p:nvPr/>
          </p:nvSpPr>
          <p:spPr>
            <a:xfrm>
              <a:off x="608000" y="1714800"/>
              <a:ext cx="2094925" cy="205875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4"/>
            <p:cNvSpPr/>
            <p:nvPr/>
          </p:nvSpPr>
          <p:spPr>
            <a:xfrm>
              <a:off x="600425" y="1720625"/>
              <a:ext cx="2111200" cy="211200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4"/>
            <p:cNvSpPr/>
            <p:nvPr/>
          </p:nvSpPr>
          <p:spPr>
            <a:xfrm>
              <a:off x="592625" y="1726225"/>
              <a:ext cx="2127700" cy="217200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4"/>
            <p:cNvSpPr/>
            <p:nvPr/>
          </p:nvSpPr>
          <p:spPr>
            <a:xfrm>
              <a:off x="585050" y="1732025"/>
              <a:ext cx="2143975" cy="223000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4"/>
            <p:cNvSpPr/>
            <p:nvPr/>
          </p:nvSpPr>
          <p:spPr>
            <a:xfrm>
              <a:off x="577450" y="1737750"/>
              <a:ext cx="2160050" cy="229100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4"/>
            <p:cNvSpPr/>
            <p:nvPr/>
          </p:nvSpPr>
          <p:spPr>
            <a:xfrm>
              <a:off x="569875" y="1743525"/>
              <a:ext cx="2176325" cy="235150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4"/>
            <p:cNvSpPr/>
            <p:nvPr/>
          </p:nvSpPr>
          <p:spPr>
            <a:xfrm>
              <a:off x="562300" y="1749300"/>
              <a:ext cx="2192575" cy="2412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4"/>
            <p:cNvSpPr/>
            <p:nvPr/>
          </p:nvSpPr>
          <p:spPr>
            <a:xfrm>
              <a:off x="554700" y="1754925"/>
              <a:ext cx="2208875" cy="24737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4"/>
            <p:cNvSpPr/>
            <p:nvPr/>
          </p:nvSpPr>
          <p:spPr>
            <a:xfrm>
              <a:off x="547125" y="1760625"/>
              <a:ext cx="2225150" cy="253725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4"/>
            <p:cNvSpPr/>
            <p:nvPr/>
          </p:nvSpPr>
          <p:spPr>
            <a:xfrm>
              <a:off x="539550" y="1766225"/>
              <a:ext cx="2241425" cy="259950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4"/>
            <p:cNvSpPr/>
            <p:nvPr/>
          </p:nvSpPr>
          <p:spPr>
            <a:xfrm>
              <a:off x="531725" y="1771750"/>
              <a:ext cx="2257950" cy="26647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4"/>
            <p:cNvSpPr/>
            <p:nvPr/>
          </p:nvSpPr>
          <p:spPr>
            <a:xfrm>
              <a:off x="524150" y="1776275"/>
              <a:ext cx="2274225" cy="274200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4"/>
            <p:cNvSpPr/>
            <p:nvPr/>
          </p:nvSpPr>
          <p:spPr>
            <a:xfrm>
              <a:off x="516575" y="1774375"/>
              <a:ext cx="2290500" cy="287925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4" name="Google Shape;3004;p24"/>
          <p:cNvGrpSpPr/>
          <p:nvPr/>
        </p:nvGrpSpPr>
        <p:grpSpPr>
          <a:xfrm rot="10800000">
            <a:off x="5659718" y="4465313"/>
            <a:ext cx="12412449" cy="1979733"/>
            <a:chOff x="516575" y="1696975"/>
            <a:chExt cx="2290500" cy="365325"/>
          </a:xfrm>
        </p:grpSpPr>
        <p:sp>
          <p:nvSpPr>
            <p:cNvPr id="3005" name="Google Shape;3005;p24"/>
            <p:cNvSpPr/>
            <p:nvPr/>
          </p:nvSpPr>
          <p:spPr>
            <a:xfrm>
              <a:off x="630750" y="1696975"/>
              <a:ext cx="2046075" cy="192250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623175" y="1702925"/>
              <a:ext cx="2062350" cy="195900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615600" y="1708775"/>
              <a:ext cx="2078625" cy="20075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608000" y="1714800"/>
              <a:ext cx="2094925" cy="205875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600425" y="1720625"/>
              <a:ext cx="2111200" cy="211200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592625" y="1726225"/>
              <a:ext cx="2127700" cy="217200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585050" y="1732025"/>
              <a:ext cx="2143975" cy="223000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577450" y="1737750"/>
              <a:ext cx="2160050" cy="229100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569875" y="1743525"/>
              <a:ext cx="2176325" cy="235150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562300" y="1749300"/>
              <a:ext cx="2192575" cy="2412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554700" y="1754925"/>
              <a:ext cx="2208875" cy="24737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547125" y="1760625"/>
              <a:ext cx="2225150" cy="253725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539550" y="1766225"/>
              <a:ext cx="2241425" cy="259950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531725" y="1771750"/>
              <a:ext cx="2257950" cy="26647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524150" y="1776275"/>
              <a:ext cx="2274225" cy="274200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516575" y="1774375"/>
              <a:ext cx="2290500" cy="287925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24"/>
          <p:cNvSpPr/>
          <p:nvPr/>
        </p:nvSpPr>
        <p:spPr>
          <a:xfrm>
            <a:off x="-895000" y="45549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24"/>
          <p:cNvSpPr/>
          <p:nvPr/>
        </p:nvSpPr>
        <p:spPr>
          <a:xfrm>
            <a:off x="3214375" y="48479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24"/>
          <p:cNvSpPr/>
          <p:nvPr/>
        </p:nvSpPr>
        <p:spPr>
          <a:xfrm>
            <a:off x="834050" y="46395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24"/>
          <p:cNvSpPr/>
          <p:nvPr/>
        </p:nvSpPr>
        <p:spPr>
          <a:xfrm>
            <a:off x="5990238" y="48479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24"/>
          <p:cNvSpPr/>
          <p:nvPr/>
        </p:nvSpPr>
        <p:spPr>
          <a:xfrm>
            <a:off x="7733625" y="42510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24"/>
          <p:cNvSpPr/>
          <p:nvPr/>
        </p:nvSpPr>
        <p:spPr>
          <a:xfrm>
            <a:off x="1448925" y="48526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24"/>
          <p:cNvSpPr/>
          <p:nvPr/>
        </p:nvSpPr>
        <p:spPr>
          <a:xfrm>
            <a:off x="4385063" y="49442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8" name="Google Shape;3028;p24"/>
          <p:cNvGrpSpPr/>
          <p:nvPr/>
        </p:nvGrpSpPr>
        <p:grpSpPr>
          <a:xfrm>
            <a:off x="367100" y="3395913"/>
            <a:ext cx="37200" cy="2435125"/>
            <a:chOff x="367100" y="2392375"/>
            <a:chExt cx="37200" cy="2435125"/>
          </a:xfrm>
        </p:grpSpPr>
        <p:sp>
          <p:nvSpPr>
            <p:cNvPr id="3029" name="Google Shape;3029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1" name="Google Shape;3031;p24"/>
          <p:cNvGrpSpPr/>
          <p:nvPr/>
        </p:nvGrpSpPr>
        <p:grpSpPr>
          <a:xfrm>
            <a:off x="1496950" y="4733550"/>
            <a:ext cx="37200" cy="833425"/>
            <a:chOff x="367100" y="2392375"/>
            <a:chExt cx="37200" cy="833425"/>
          </a:xfrm>
        </p:grpSpPr>
        <p:sp>
          <p:nvSpPr>
            <p:cNvPr id="3032" name="Google Shape;3032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4" name="Google Shape;3034;p24"/>
          <p:cNvGrpSpPr/>
          <p:nvPr/>
        </p:nvGrpSpPr>
        <p:grpSpPr>
          <a:xfrm>
            <a:off x="2528413" y="4329800"/>
            <a:ext cx="37200" cy="1232425"/>
            <a:chOff x="367100" y="2392375"/>
            <a:chExt cx="37200" cy="1232425"/>
          </a:xfrm>
        </p:grpSpPr>
        <p:sp>
          <p:nvSpPr>
            <p:cNvPr id="3035" name="Google Shape;3035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7" name="Google Shape;3037;p24"/>
          <p:cNvGrpSpPr/>
          <p:nvPr/>
        </p:nvGrpSpPr>
        <p:grpSpPr>
          <a:xfrm>
            <a:off x="1733350" y="4695513"/>
            <a:ext cx="37200" cy="833425"/>
            <a:chOff x="367100" y="2392375"/>
            <a:chExt cx="37200" cy="833425"/>
          </a:xfrm>
        </p:grpSpPr>
        <p:sp>
          <p:nvSpPr>
            <p:cNvPr id="3038" name="Google Shape;3038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0" name="Google Shape;3040;p24"/>
          <p:cNvGrpSpPr/>
          <p:nvPr/>
        </p:nvGrpSpPr>
        <p:grpSpPr>
          <a:xfrm>
            <a:off x="8607850" y="3557063"/>
            <a:ext cx="37200" cy="2435125"/>
            <a:chOff x="367100" y="2392375"/>
            <a:chExt cx="37200" cy="2435125"/>
          </a:xfrm>
        </p:grpSpPr>
        <p:sp>
          <p:nvSpPr>
            <p:cNvPr id="3041" name="Google Shape;3041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3" name="Google Shape;3043;p24"/>
          <p:cNvGrpSpPr/>
          <p:nvPr/>
        </p:nvGrpSpPr>
        <p:grpSpPr>
          <a:xfrm>
            <a:off x="658425" y="4576075"/>
            <a:ext cx="37200" cy="1232425"/>
            <a:chOff x="367100" y="2392375"/>
            <a:chExt cx="37200" cy="1232425"/>
          </a:xfrm>
        </p:grpSpPr>
        <p:sp>
          <p:nvSpPr>
            <p:cNvPr id="3044" name="Google Shape;3044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6" name="Google Shape;3046;p24"/>
          <p:cNvGrpSpPr/>
          <p:nvPr/>
        </p:nvGrpSpPr>
        <p:grpSpPr>
          <a:xfrm>
            <a:off x="3527900" y="5000325"/>
            <a:ext cx="37200" cy="833425"/>
            <a:chOff x="367100" y="2392375"/>
            <a:chExt cx="37200" cy="833425"/>
          </a:xfrm>
        </p:grpSpPr>
        <p:sp>
          <p:nvSpPr>
            <p:cNvPr id="3047" name="Google Shape;3047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24"/>
          <p:cNvGrpSpPr/>
          <p:nvPr/>
        </p:nvGrpSpPr>
        <p:grpSpPr>
          <a:xfrm>
            <a:off x="2347800" y="4836313"/>
            <a:ext cx="37200" cy="833425"/>
            <a:chOff x="367100" y="2392375"/>
            <a:chExt cx="37200" cy="833425"/>
          </a:xfrm>
        </p:grpSpPr>
        <p:sp>
          <p:nvSpPr>
            <p:cNvPr id="3050" name="Google Shape;3050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2" name="Google Shape;3052;p24"/>
          <p:cNvGrpSpPr/>
          <p:nvPr/>
        </p:nvGrpSpPr>
        <p:grpSpPr>
          <a:xfrm>
            <a:off x="7259438" y="4961888"/>
            <a:ext cx="37200" cy="833425"/>
            <a:chOff x="367100" y="2392375"/>
            <a:chExt cx="37200" cy="833425"/>
          </a:xfrm>
        </p:grpSpPr>
        <p:sp>
          <p:nvSpPr>
            <p:cNvPr id="3053" name="Google Shape;3053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5" name="Google Shape;3055;p24"/>
          <p:cNvGrpSpPr/>
          <p:nvPr/>
        </p:nvGrpSpPr>
        <p:grpSpPr>
          <a:xfrm>
            <a:off x="5876450" y="5025588"/>
            <a:ext cx="37200" cy="833425"/>
            <a:chOff x="367100" y="2392375"/>
            <a:chExt cx="37200" cy="833425"/>
          </a:xfrm>
        </p:grpSpPr>
        <p:sp>
          <p:nvSpPr>
            <p:cNvPr id="3056" name="Google Shape;3056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8" name="Google Shape;3058;p24"/>
          <p:cNvGrpSpPr/>
          <p:nvPr/>
        </p:nvGrpSpPr>
        <p:grpSpPr>
          <a:xfrm>
            <a:off x="5087700" y="4924113"/>
            <a:ext cx="37200" cy="833425"/>
            <a:chOff x="367100" y="2392375"/>
            <a:chExt cx="37200" cy="833425"/>
          </a:xfrm>
        </p:grpSpPr>
        <p:sp>
          <p:nvSpPr>
            <p:cNvPr id="3059" name="Google Shape;3059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24"/>
          <p:cNvGrpSpPr/>
          <p:nvPr/>
        </p:nvGrpSpPr>
        <p:grpSpPr>
          <a:xfrm>
            <a:off x="6722900" y="5003300"/>
            <a:ext cx="37200" cy="1232425"/>
            <a:chOff x="367100" y="2392375"/>
            <a:chExt cx="37200" cy="1232425"/>
          </a:xfrm>
        </p:grpSpPr>
        <p:sp>
          <p:nvSpPr>
            <p:cNvPr id="3062" name="Google Shape;3062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4" name="Google Shape;3064;p24"/>
          <p:cNvGrpSpPr/>
          <p:nvPr/>
        </p:nvGrpSpPr>
        <p:grpSpPr>
          <a:xfrm>
            <a:off x="7961675" y="4576075"/>
            <a:ext cx="37200" cy="833425"/>
            <a:chOff x="367100" y="2392375"/>
            <a:chExt cx="37200" cy="833425"/>
          </a:xfrm>
        </p:grpSpPr>
        <p:sp>
          <p:nvSpPr>
            <p:cNvPr id="3065" name="Google Shape;3065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7" name="Google Shape;3067;p24"/>
          <p:cNvGrpSpPr/>
          <p:nvPr/>
        </p:nvGrpSpPr>
        <p:grpSpPr>
          <a:xfrm>
            <a:off x="8312775" y="4639538"/>
            <a:ext cx="37200" cy="833425"/>
            <a:chOff x="367100" y="2392375"/>
            <a:chExt cx="37200" cy="833425"/>
          </a:xfrm>
        </p:grpSpPr>
        <p:sp>
          <p:nvSpPr>
            <p:cNvPr id="3068" name="Google Shape;3068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0" name="Google Shape;3070;p24"/>
          <p:cNvGrpSpPr/>
          <p:nvPr/>
        </p:nvGrpSpPr>
        <p:grpSpPr>
          <a:xfrm>
            <a:off x="8994688" y="4376575"/>
            <a:ext cx="37200" cy="1232425"/>
            <a:chOff x="367100" y="2392375"/>
            <a:chExt cx="37200" cy="1232425"/>
          </a:xfrm>
        </p:grpSpPr>
        <p:sp>
          <p:nvSpPr>
            <p:cNvPr id="3071" name="Google Shape;3071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3" name="Google Shape;3073;p24"/>
          <p:cNvSpPr/>
          <p:nvPr/>
        </p:nvSpPr>
        <p:spPr>
          <a:xfrm>
            <a:off x="6807341" y="51261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4" name="Google Shape;3074;p24"/>
          <p:cNvGrpSpPr/>
          <p:nvPr/>
        </p:nvGrpSpPr>
        <p:grpSpPr>
          <a:xfrm>
            <a:off x="179163" y="4158425"/>
            <a:ext cx="37200" cy="1232425"/>
            <a:chOff x="367100" y="2392375"/>
            <a:chExt cx="37200" cy="1232425"/>
          </a:xfrm>
        </p:grpSpPr>
        <p:sp>
          <p:nvSpPr>
            <p:cNvPr id="3075" name="Google Shape;3075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24"/>
          <p:cNvGrpSpPr/>
          <p:nvPr/>
        </p:nvGrpSpPr>
        <p:grpSpPr>
          <a:xfrm>
            <a:off x="4435463" y="5076500"/>
            <a:ext cx="37200" cy="833425"/>
            <a:chOff x="367100" y="2392375"/>
            <a:chExt cx="37200" cy="833425"/>
          </a:xfrm>
        </p:grpSpPr>
        <p:sp>
          <p:nvSpPr>
            <p:cNvPr id="3078" name="Google Shape;3078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24"/>
          <p:cNvGrpSpPr/>
          <p:nvPr/>
        </p:nvGrpSpPr>
        <p:grpSpPr>
          <a:xfrm>
            <a:off x="3121763" y="4496025"/>
            <a:ext cx="37200" cy="1232425"/>
            <a:chOff x="367100" y="2392375"/>
            <a:chExt cx="37200" cy="1232425"/>
          </a:xfrm>
        </p:grpSpPr>
        <p:sp>
          <p:nvSpPr>
            <p:cNvPr id="3081" name="Google Shape;3081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3" name="Google Shape;3083;p24"/>
          <p:cNvGrpSpPr/>
          <p:nvPr/>
        </p:nvGrpSpPr>
        <p:grpSpPr>
          <a:xfrm>
            <a:off x="1053675" y="4060475"/>
            <a:ext cx="37200" cy="2435125"/>
            <a:chOff x="367100" y="2392375"/>
            <a:chExt cx="37200" cy="2435125"/>
          </a:xfrm>
        </p:grpSpPr>
        <p:sp>
          <p:nvSpPr>
            <p:cNvPr id="3084" name="Google Shape;3084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24"/>
          <p:cNvGrpSpPr/>
          <p:nvPr/>
        </p:nvGrpSpPr>
        <p:grpSpPr>
          <a:xfrm>
            <a:off x="6101263" y="4161038"/>
            <a:ext cx="37200" cy="2435125"/>
            <a:chOff x="367100" y="2392375"/>
            <a:chExt cx="37200" cy="2435125"/>
          </a:xfrm>
        </p:grpSpPr>
        <p:sp>
          <p:nvSpPr>
            <p:cNvPr id="3087" name="Google Shape;3087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9" name="Google Shape;3089;p24"/>
          <p:cNvSpPr/>
          <p:nvPr/>
        </p:nvSpPr>
        <p:spPr>
          <a:xfrm>
            <a:off x="2148550" y="46484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0" name="Google Shape;3090;p24"/>
          <p:cNvGrpSpPr/>
          <p:nvPr/>
        </p:nvGrpSpPr>
        <p:grpSpPr>
          <a:xfrm>
            <a:off x="7761438" y="4275650"/>
            <a:ext cx="37200" cy="2435125"/>
            <a:chOff x="367100" y="2392375"/>
            <a:chExt cx="37200" cy="2435125"/>
          </a:xfrm>
        </p:grpSpPr>
        <p:sp>
          <p:nvSpPr>
            <p:cNvPr id="3091" name="Google Shape;3091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3" name="Google Shape;3093;p24"/>
          <p:cNvGrpSpPr/>
          <p:nvPr/>
        </p:nvGrpSpPr>
        <p:grpSpPr>
          <a:xfrm>
            <a:off x="8880050" y="3093813"/>
            <a:ext cx="37200" cy="2435125"/>
            <a:chOff x="367100" y="2392375"/>
            <a:chExt cx="37200" cy="2435125"/>
          </a:xfrm>
        </p:grpSpPr>
        <p:sp>
          <p:nvSpPr>
            <p:cNvPr id="3094" name="Google Shape;3094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24"/>
          <p:cNvGrpSpPr/>
          <p:nvPr/>
        </p:nvGrpSpPr>
        <p:grpSpPr>
          <a:xfrm>
            <a:off x="3407038" y="4060475"/>
            <a:ext cx="37200" cy="2435125"/>
            <a:chOff x="367100" y="2392375"/>
            <a:chExt cx="37200" cy="2435125"/>
          </a:xfrm>
        </p:grpSpPr>
        <p:sp>
          <p:nvSpPr>
            <p:cNvPr id="3097" name="Google Shape;3097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24"/>
          <p:cNvGrpSpPr/>
          <p:nvPr/>
        </p:nvGrpSpPr>
        <p:grpSpPr>
          <a:xfrm>
            <a:off x="5684350" y="4024275"/>
            <a:ext cx="37200" cy="2435125"/>
            <a:chOff x="367100" y="2392375"/>
            <a:chExt cx="37200" cy="2435125"/>
          </a:xfrm>
        </p:grpSpPr>
        <p:sp>
          <p:nvSpPr>
            <p:cNvPr id="3100" name="Google Shape;3100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2" name="Google Shape;3102;p24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03" name="Google Shape;3103;p24"/>
          <p:cNvSpPr txBox="1">
            <a:spLocks noGrp="1"/>
          </p:cNvSpPr>
          <p:nvPr>
            <p:ph type="title" idx="2"/>
          </p:nvPr>
        </p:nvSpPr>
        <p:spPr>
          <a:xfrm>
            <a:off x="937700" y="2726027"/>
            <a:ext cx="21753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4" name="Google Shape;3104;p24"/>
          <p:cNvSpPr txBox="1">
            <a:spLocks noGrp="1"/>
          </p:cNvSpPr>
          <p:nvPr>
            <p:ph type="subTitle" idx="1"/>
          </p:nvPr>
        </p:nvSpPr>
        <p:spPr>
          <a:xfrm>
            <a:off x="937700" y="3081981"/>
            <a:ext cx="21753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5" name="Google Shape;3105;p24"/>
          <p:cNvSpPr txBox="1">
            <a:spLocks noGrp="1"/>
          </p:cNvSpPr>
          <p:nvPr>
            <p:ph type="title" idx="3"/>
          </p:nvPr>
        </p:nvSpPr>
        <p:spPr>
          <a:xfrm>
            <a:off x="3484425" y="2726027"/>
            <a:ext cx="21753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6" name="Google Shape;3106;p24"/>
          <p:cNvSpPr txBox="1">
            <a:spLocks noGrp="1"/>
          </p:cNvSpPr>
          <p:nvPr>
            <p:ph type="subTitle" idx="4"/>
          </p:nvPr>
        </p:nvSpPr>
        <p:spPr>
          <a:xfrm>
            <a:off x="3484421" y="3081981"/>
            <a:ext cx="21753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7" name="Google Shape;3107;p24"/>
          <p:cNvSpPr txBox="1">
            <a:spLocks noGrp="1"/>
          </p:cNvSpPr>
          <p:nvPr>
            <p:ph type="title" idx="5"/>
          </p:nvPr>
        </p:nvSpPr>
        <p:spPr>
          <a:xfrm>
            <a:off x="6031149" y="2726027"/>
            <a:ext cx="21753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8" name="Google Shape;3108;p24"/>
          <p:cNvSpPr txBox="1">
            <a:spLocks noGrp="1"/>
          </p:cNvSpPr>
          <p:nvPr>
            <p:ph type="subTitle" idx="6"/>
          </p:nvPr>
        </p:nvSpPr>
        <p:spPr>
          <a:xfrm>
            <a:off x="6031148" y="3081981"/>
            <a:ext cx="21753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9" name="Google Shape;3109;p24"/>
          <p:cNvSpPr txBox="1">
            <a:spLocks noGrp="1"/>
          </p:cNvSpPr>
          <p:nvPr>
            <p:ph type="title" idx="7" hasCustomPrompt="1"/>
          </p:nvPr>
        </p:nvSpPr>
        <p:spPr>
          <a:xfrm>
            <a:off x="1502000" y="1342018"/>
            <a:ext cx="10467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110" name="Google Shape;3110;p24"/>
          <p:cNvSpPr txBox="1">
            <a:spLocks noGrp="1"/>
          </p:cNvSpPr>
          <p:nvPr>
            <p:ph type="title" idx="8" hasCustomPrompt="1"/>
          </p:nvPr>
        </p:nvSpPr>
        <p:spPr>
          <a:xfrm>
            <a:off x="4048721" y="1342093"/>
            <a:ext cx="10467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111" name="Google Shape;3111;p24"/>
          <p:cNvSpPr txBox="1">
            <a:spLocks noGrp="1"/>
          </p:cNvSpPr>
          <p:nvPr>
            <p:ph type="title" idx="9" hasCustomPrompt="1"/>
          </p:nvPr>
        </p:nvSpPr>
        <p:spPr>
          <a:xfrm>
            <a:off x="6595448" y="1342093"/>
            <a:ext cx="10467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112" name="Google Shape;3112;p24"/>
          <p:cNvSpPr/>
          <p:nvPr/>
        </p:nvSpPr>
        <p:spPr>
          <a:xfrm>
            <a:off x="8868638" y="26304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24"/>
          <p:cNvSpPr/>
          <p:nvPr/>
        </p:nvSpPr>
        <p:spPr>
          <a:xfrm>
            <a:off x="5535913" y="-220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24"/>
          <p:cNvSpPr/>
          <p:nvPr/>
        </p:nvSpPr>
        <p:spPr>
          <a:xfrm>
            <a:off x="-319712" y="27855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246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"/>
          <p:cNvGrpSpPr/>
          <p:nvPr/>
        </p:nvGrpSpPr>
        <p:grpSpPr>
          <a:xfrm rot="-2700000">
            <a:off x="2351911" y="2802654"/>
            <a:ext cx="8141463" cy="3321414"/>
            <a:chOff x="3025400" y="1754925"/>
            <a:chExt cx="7141649" cy="2247459"/>
          </a:xfrm>
        </p:grpSpPr>
        <p:sp>
          <p:nvSpPr>
            <p:cNvPr id="320" name="Google Shape;320;p4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4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348" name="Google Shape;348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4"/>
          <p:cNvSpPr/>
          <p:nvPr/>
        </p:nvSpPr>
        <p:spPr>
          <a:xfrm>
            <a:off x="4175563" y="4967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4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352" name="Google Shape;352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4"/>
          <p:cNvGrpSpPr/>
          <p:nvPr/>
        </p:nvGrpSpPr>
        <p:grpSpPr>
          <a:xfrm>
            <a:off x="4418513" y="4561725"/>
            <a:ext cx="37200" cy="833425"/>
            <a:chOff x="367100" y="2392375"/>
            <a:chExt cx="37200" cy="833425"/>
          </a:xfrm>
        </p:grpSpPr>
        <p:sp>
          <p:nvSpPr>
            <p:cNvPr id="355" name="Google Shape;355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"/>
          <p:cNvGrpSpPr/>
          <p:nvPr/>
        </p:nvGrpSpPr>
        <p:grpSpPr>
          <a:xfrm>
            <a:off x="5976925" y="4847900"/>
            <a:ext cx="37200" cy="833425"/>
            <a:chOff x="367100" y="2392375"/>
            <a:chExt cx="37200" cy="833425"/>
          </a:xfrm>
        </p:grpSpPr>
        <p:sp>
          <p:nvSpPr>
            <p:cNvPr id="358" name="Google Shape;358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4"/>
          <p:cNvGrpSpPr/>
          <p:nvPr/>
        </p:nvGrpSpPr>
        <p:grpSpPr>
          <a:xfrm>
            <a:off x="5197725" y="4760113"/>
            <a:ext cx="37200" cy="833425"/>
            <a:chOff x="367100" y="2392375"/>
            <a:chExt cx="37200" cy="833425"/>
          </a:xfrm>
        </p:grpSpPr>
        <p:sp>
          <p:nvSpPr>
            <p:cNvPr id="361" name="Google Shape;361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4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364" name="Google Shape;364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4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367" name="Google Shape;367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4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370" name="Google Shape;370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4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373" name="Google Shape;373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4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4"/>
          <p:cNvGrpSpPr/>
          <p:nvPr/>
        </p:nvGrpSpPr>
        <p:grpSpPr>
          <a:xfrm>
            <a:off x="4664063" y="4543100"/>
            <a:ext cx="37200" cy="833425"/>
            <a:chOff x="367100" y="2392375"/>
            <a:chExt cx="37200" cy="833425"/>
          </a:xfrm>
        </p:grpSpPr>
        <p:sp>
          <p:nvSpPr>
            <p:cNvPr id="378" name="Google Shape;378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4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381" name="Google Shape;381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4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384" name="Google Shape;384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4"/>
          <p:cNvGrpSpPr/>
          <p:nvPr/>
        </p:nvGrpSpPr>
        <p:grpSpPr>
          <a:xfrm>
            <a:off x="5580650" y="4561738"/>
            <a:ext cx="37200" cy="833425"/>
            <a:chOff x="367100" y="2392375"/>
            <a:chExt cx="37200" cy="833425"/>
          </a:xfrm>
        </p:grpSpPr>
        <p:sp>
          <p:nvSpPr>
            <p:cNvPr id="387" name="Google Shape;387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4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390" name="Google Shape;390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4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4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394" name="Google Shape;394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4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397" name="Google Shape;397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4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400" name="Google Shape;400;p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4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403" name="Google Shape;403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4"/>
          <p:cNvGrpSpPr/>
          <p:nvPr/>
        </p:nvGrpSpPr>
        <p:grpSpPr>
          <a:xfrm>
            <a:off x="5778788" y="2912913"/>
            <a:ext cx="37200" cy="3553537"/>
            <a:chOff x="367100" y="2392375"/>
            <a:chExt cx="37200" cy="3553537"/>
          </a:xfrm>
        </p:grpSpPr>
        <p:sp>
          <p:nvSpPr>
            <p:cNvPr id="406" name="Google Shape;406;p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4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409" name="Google Shape;409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4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412" name="Google Shape;412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4"/>
          <p:cNvSpPr/>
          <p:nvPr/>
        </p:nvSpPr>
        <p:spPr>
          <a:xfrm>
            <a:off x="4175563" y="5043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4"/>
          <p:cNvGrpSpPr/>
          <p:nvPr/>
        </p:nvGrpSpPr>
        <p:grpSpPr>
          <a:xfrm>
            <a:off x="367100" y="3472113"/>
            <a:ext cx="37200" cy="2435125"/>
            <a:chOff x="367100" y="2392375"/>
            <a:chExt cx="37200" cy="2435125"/>
          </a:xfrm>
        </p:grpSpPr>
        <p:sp>
          <p:nvSpPr>
            <p:cNvPr id="416" name="Google Shape;416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4"/>
          <p:cNvGrpSpPr/>
          <p:nvPr/>
        </p:nvGrpSpPr>
        <p:grpSpPr>
          <a:xfrm>
            <a:off x="2977600" y="4851763"/>
            <a:ext cx="37200" cy="833425"/>
            <a:chOff x="367100" y="2392375"/>
            <a:chExt cx="37200" cy="833425"/>
          </a:xfrm>
        </p:grpSpPr>
        <p:sp>
          <p:nvSpPr>
            <p:cNvPr id="419" name="Google Shape;419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4"/>
          <p:cNvGrpSpPr/>
          <p:nvPr/>
        </p:nvGrpSpPr>
        <p:grpSpPr>
          <a:xfrm>
            <a:off x="1235175" y="4771713"/>
            <a:ext cx="37200" cy="833425"/>
            <a:chOff x="367100" y="2392375"/>
            <a:chExt cx="37200" cy="833425"/>
          </a:xfrm>
        </p:grpSpPr>
        <p:sp>
          <p:nvSpPr>
            <p:cNvPr id="422" name="Google Shape;422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"/>
          <p:cNvGrpSpPr/>
          <p:nvPr/>
        </p:nvGrpSpPr>
        <p:grpSpPr>
          <a:xfrm>
            <a:off x="658425" y="4652275"/>
            <a:ext cx="37200" cy="1232425"/>
            <a:chOff x="367100" y="2392375"/>
            <a:chExt cx="37200" cy="1232425"/>
          </a:xfrm>
        </p:grpSpPr>
        <p:sp>
          <p:nvSpPr>
            <p:cNvPr id="425" name="Google Shape;425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4"/>
          <p:cNvGrpSpPr/>
          <p:nvPr/>
        </p:nvGrpSpPr>
        <p:grpSpPr>
          <a:xfrm>
            <a:off x="3482500" y="4937525"/>
            <a:ext cx="37200" cy="833425"/>
            <a:chOff x="367100" y="2392375"/>
            <a:chExt cx="37200" cy="833425"/>
          </a:xfrm>
        </p:grpSpPr>
        <p:sp>
          <p:nvSpPr>
            <p:cNvPr id="428" name="Google Shape;428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4"/>
          <p:cNvGrpSpPr/>
          <p:nvPr/>
        </p:nvGrpSpPr>
        <p:grpSpPr>
          <a:xfrm>
            <a:off x="4189913" y="4790325"/>
            <a:ext cx="37200" cy="833425"/>
            <a:chOff x="367100" y="2392375"/>
            <a:chExt cx="37200" cy="833425"/>
          </a:xfrm>
        </p:grpSpPr>
        <p:sp>
          <p:nvSpPr>
            <p:cNvPr id="431" name="Google Shape;431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4"/>
          <p:cNvGrpSpPr/>
          <p:nvPr/>
        </p:nvGrpSpPr>
        <p:grpSpPr>
          <a:xfrm>
            <a:off x="2119200" y="4912513"/>
            <a:ext cx="37200" cy="833425"/>
            <a:chOff x="367100" y="2392375"/>
            <a:chExt cx="37200" cy="833425"/>
          </a:xfrm>
        </p:grpSpPr>
        <p:sp>
          <p:nvSpPr>
            <p:cNvPr id="434" name="Google Shape;434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4"/>
          <p:cNvGrpSpPr/>
          <p:nvPr/>
        </p:nvGrpSpPr>
        <p:grpSpPr>
          <a:xfrm>
            <a:off x="179163" y="4234625"/>
            <a:ext cx="37200" cy="1232425"/>
            <a:chOff x="367100" y="2392375"/>
            <a:chExt cx="37200" cy="1232425"/>
          </a:xfrm>
        </p:grpSpPr>
        <p:sp>
          <p:nvSpPr>
            <p:cNvPr id="437" name="Google Shape;437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4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440" name="Google Shape;440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4"/>
          <p:cNvGrpSpPr/>
          <p:nvPr/>
        </p:nvGrpSpPr>
        <p:grpSpPr>
          <a:xfrm>
            <a:off x="8469638" y="1084388"/>
            <a:ext cx="37200" cy="3553537"/>
            <a:chOff x="367100" y="2392375"/>
            <a:chExt cx="37200" cy="3553537"/>
          </a:xfrm>
        </p:grpSpPr>
        <p:sp>
          <p:nvSpPr>
            <p:cNvPr id="443" name="Google Shape;443;p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4"/>
          <p:cNvSpPr/>
          <p:nvPr/>
        </p:nvSpPr>
        <p:spPr>
          <a:xfrm>
            <a:off x="4720025" y="40203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"/>
          <p:cNvSpPr/>
          <p:nvPr/>
        </p:nvSpPr>
        <p:spPr>
          <a:xfrm>
            <a:off x="6974150" y="1149837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"/>
          <p:cNvSpPr/>
          <p:nvPr/>
        </p:nvSpPr>
        <p:spPr>
          <a:xfrm>
            <a:off x="862338" y="4636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"/>
          <p:cNvSpPr/>
          <p:nvPr/>
        </p:nvSpPr>
        <p:spPr>
          <a:xfrm>
            <a:off x="6187100" y="10468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"/>
          <p:cNvSpPr/>
          <p:nvPr/>
        </p:nvSpPr>
        <p:spPr>
          <a:xfrm>
            <a:off x="4175563" y="5043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"/>
          <p:cNvSpPr/>
          <p:nvPr/>
        </p:nvSpPr>
        <p:spPr>
          <a:xfrm>
            <a:off x="466413" y="4393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6"/>
          <p:cNvGrpSpPr/>
          <p:nvPr/>
        </p:nvGrpSpPr>
        <p:grpSpPr>
          <a:xfrm>
            <a:off x="367100" y="3776913"/>
            <a:ext cx="37200" cy="2435125"/>
            <a:chOff x="367100" y="2392375"/>
            <a:chExt cx="37200" cy="2435125"/>
          </a:xfrm>
        </p:grpSpPr>
        <p:sp>
          <p:nvSpPr>
            <p:cNvPr id="607" name="Google Shape;607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6"/>
          <p:cNvGrpSpPr/>
          <p:nvPr/>
        </p:nvGrpSpPr>
        <p:grpSpPr>
          <a:xfrm>
            <a:off x="728875" y="4834013"/>
            <a:ext cx="37200" cy="833425"/>
            <a:chOff x="367100" y="2392375"/>
            <a:chExt cx="37200" cy="833425"/>
          </a:xfrm>
        </p:grpSpPr>
        <p:sp>
          <p:nvSpPr>
            <p:cNvPr id="610" name="Google Shape;61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6"/>
          <p:cNvGrpSpPr/>
          <p:nvPr/>
        </p:nvGrpSpPr>
        <p:grpSpPr>
          <a:xfrm>
            <a:off x="2579388" y="4753675"/>
            <a:ext cx="37200" cy="1232425"/>
            <a:chOff x="367100" y="2392375"/>
            <a:chExt cx="37200" cy="1232425"/>
          </a:xfrm>
        </p:grpSpPr>
        <p:sp>
          <p:nvSpPr>
            <p:cNvPr id="613" name="Google Shape;613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6"/>
          <p:cNvGrpSpPr/>
          <p:nvPr/>
        </p:nvGrpSpPr>
        <p:grpSpPr>
          <a:xfrm>
            <a:off x="1123750" y="4847913"/>
            <a:ext cx="37200" cy="833425"/>
            <a:chOff x="367100" y="2392375"/>
            <a:chExt cx="37200" cy="833425"/>
          </a:xfrm>
        </p:grpSpPr>
        <p:sp>
          <p:nvSpPr>
            <p:cNvPr id="616" name="Google Shape;616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6"/>
          <p:cNvGrpSpPr/>
          <p:nvPr/>
        </p:nvGrpSpPr>
        <p:grpSpPr>
          <a:xfrm>
            <a:off x="8663900" y="3603263"/>
            <a:ext cx="37200" cy="2435125"/>
            <a:chOff x="367100" y="2392375"/>
            <a:chExt cx="37200" cy="2435125"/>
          </a:xfrm>
        </p:grpSpPr>
        <p:sp>
          <p:nvSpPr>
            <p:cNvPr id="619" name="Google Shape;619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6"/>
          <p:cNvGrpSpPr/>
          <p:nvPr/>
        </p:nvGrpSpPr>
        <p:grpSpPr>
          <a:xfrm>
            <a:off x="506025" y="4423675"/>
            <a:ext cx="37200" cy="1232425"/>
            <a:chOff x="367100" y="2392375"/>
            <a:chExt cx="37200" cy="1232425"/>
          </a:xfrm>
        </p:grpSpPr>
        <p:sp>
          <p:nvSpPr>
            <p:cNvPr id="622" name="Google Shape;622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6"/>
          <p:cNvGrpSpPr/>
          <p:nvPr/>
        </p:nvGrpSpPr>
        <p:grpSpPr>
          <a:xfrm>
            <a:off x="3451700" y="4695525"/>
            <a:ext cx="37200" cy="833425"/>
            <a:chOff x="367100" y="2392375"/>
            <a:chExt cx="37200" cy="833425"/>
          </a:xfrm>
        </p:grpSpPr>
        <p:sp>
          <p:nvSpPr>
            <p:cNvPr id="625" name="Google Shape;625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6"/>
          <p:cNvGrpSpPr/>
          <p:nvPr/>
        </p:nvGrpSpPr>
        <p:grpSpPr>
          <a:xfrm>
            <a:off x="4418513" y="4714125"/>
            <a:ext cx="37200" cy="833425"/>
            <a:chOff x="367100" y="2392375"/>
            <a:chExt cx="37200" cy="833425"/>
          </a:xfrm>
        </p:grpSpPr>
        <p:sp>
          <p:nvSpPr>
            <p:cNvPr id="628" name="Google Shape;628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6"/>
          <p:cNvGrpSpPr/>
          <p:nvPr/>
        </p:nvGrpSpPr>
        <p:grpSpPr>
          <a:xfrm>
            <a:off x="1966800" y="4760113"/>
            <a:ext cx="37200" cy="833425"/>
            <a:chOff x="367100" y="2392375"/>
            <a:chExt cx="37200" cy="833425"/>
          </a:xfrm>
        </p:grpSpPr>
        <p:sp>
          <p:nvSpPr>
            <p:cNvPr id="631" name="Google Shape;631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6"/>
          <p:cNvGrpSpPr/>
          <p:nvPr/>
        </p:nvGrpSpPr>
        <p:grpSpPr>
          <a:xfrm>
            <a:off x="7789488" y="4866550"/>
            <a:ext cx="37200" cy="833425"/>
            <a:chOff x="367100" y="2392375"/>
            <a:chExt cx="37200" cy="833425"/>
          </a:xfrm>
        </p:grpSpPr>
        <p:sp>
          <p:nvSpPr>
            <p:cNvPr id="634" name="Google Shape;634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6"/>
          <p:cNvGrpSpPr/>
          <p:nvPr/>
        </p:nvGrpSpPr>
        <p:grpSpPr>
          <a:xfrm>
            <a:off x="5876450" y="4873188"/>
            <a:ext cx="37200" cy="833425"/>
            <a:chOff x="367100" y="2392375"/>
            <a:chExt cx="37200" cy="833425"/>
          </a:xfrm>
        </p:grpSpPr>
        <p:sp>
          <p:nvSpPr>
            <p:cNvPr id="637" name="Google Shape;637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6"/>
          <p:cNvGrpSpPr/>
          <p:nvPr/>
        </p:nvGrpSpPr>
        <p:grpSpPr>
          <a:xfrm>
            <a:off x="5316300" y="4695513"/>
            <a:ext cx="37200" cy="833425"/>
            <a:chOff x="367100" y="2392375"/>
            <a:chExt cx="37200" cy="833425"/>
          </a:xfrm>
        </p:grpSpPr>
        <p:sp>
          <p:nvSpPr>
            <p:cNvPr id="640" name="Google Shape;64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6"/>
          <p:cNvGrpSpPr/>
          <p:nvPr/>
        </p:nvGrpSpPr>
        <p:grpSpPr>
          <a:xfrm>
            <a:off x="6570500" y="4774700"/>
            <a:ext cx="37200" cy="1232425"/>
            <a:chOff x="367100" y="2392375"/>
            <a:chExt cx="37200" cy="1232425"/>
          </a:xfrm>
        </p:grpSpPr>
        <p:sp>
          <p:nvSpPr>
            <p:cNvPr id="643" name="Google Shape;643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>
            <a:off x="8766100" y="4428750"/>
            <a:ext cx="37200" cy="833425"/>
            <a:chOff x="367100" y="2392375"/>
            <a:chExt cx="37200" cy="833425"/>
          </a:xfrm>
        </p:grpSpPr>
        <p:sp>
          <p:nvSpPr>
            <p:cNvPr id="646" name="Google Shape;646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6"/>
          <p:cNvGrpSpPr/>
          <p:nvPr/>
        </p:nvGrpSpPr>
        <p:grpSpPr>
          <a:xfrm>
            <a:off x="8409288" y="4623163"/>
            <a:ext cx="37200" cy="833425"/>
            <a:chOff x="367100" y="2392375"/>
            <a:chExt cx="37200" cy="833425"/>
          </a:xfrm>
        </p:grpSpPr>
        <p:sp>
          <p:nvSpPr>
            <p:cNvPr id="649" name="Google Shape;649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6"/>
          <p:cNvGrpSpPr/>
          <p:nvPr/>
        </p:nvGrpSpPr>
        <p:grpSpPr>
          <a:xfrm>
            <a:off x="8918488" y="4075088"/>
            <a:ext cx="37200" cy="1232425"/>
            <a:chOff x="367100" y="2392375"/>
            <a:chExt cx="37200" cy="1232425"/>
          </a:xfrm>
        </p:grpSpPr>
        <p:sp>
          <p:nvSpPr>
            <p:cNvPr id="652" name="Google Shape;652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6"/>
          <p:cNvSpPr/>
          <p:nvPr/>
        </p:nvSpPr>
        <p:spPr>
          <a:xfrm>
            <a:off x="6942350" y="47656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6"/>
          <p:cNvGrpSpPr/>
          <p:nvPr/>
        </p:nvGrpSpPr>
        <p:grpSpPr>
          <a:xfrm>
            <a:off x="179163" y="4006025"/>
            <a:ext cx="37200" cy="1232425"/>
            <a:chOff x="367100" y="2392375"/>
            <a:chExt cx="37200" cy="1232425"/>
          </a:xfrm>
        </p:grpSpPr>
        <p:sp>
          <p:nvSpPr>
            <p:cNvPr id="657" name="Google Shape;657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6"/>
          <p:cNvGrpSpPr/>
          <p:nvPr/>
        </p:nvGrpSpPr>
        <p:grpSpPr>
          <a:xfrm>
            <a:off x="4664063" y="4771700"/>
            <a:ext cx="37200" cy="833425"/>
            <a:chOff x="367100" y="2392375"/>
            <a:chExt cx="37200" cy="833425"/>
          </a:xfrm>
        </p:grpSpPr>
        <p:sp>
          <p:nvSpPr>
            <p:cNvPr id="660" name="Google Shape;66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6"/>
          <p:cNvGrpSpPr/>
          <p:nvPr/>
        </p:nvGrpSpPr>
        <p:grpSpPr>
          <a:xfrm>
            <a:off x="9029100" y="3755663"/>
            <a:ext cx="37200" cy="2435125"/>
            <a:chOff x="367100" y="2392375"/>
            <a:chExt cx="37200" cy="2435125"/>
          </a:xfrm>
        </p:grpSpPr>
        <p:sp>
          <p:nvSpPr>
            <p:cNvPr id="663" name="Google Shape;663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6"/>
          <p:cNvGrpSpPr/>
          <p:nvPr/>
        </p:nvGrpSpPr>
        <p:grpSpPr>
          <a:xfrm rot="2007808">
            <a:off x="3622084" y="2017068"/>
            <a:ext cx="9160601" cy="6400834"/>
            <a:chOff x="3025400" y="640950"/>
            <a:chExt cx="2106950" cy="1472200"/>
          </a:xfrm>
        </p:grpSpPr>
        <p:sp>
          <p:nvSpPr>
            <p:cNvPr id="666" name="Google Shape;666;p6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6"/>
          <p:cNvGrpSpPr/>
          <p:nvPr/>
        </p:nvGrpSpPr>
        <p:grpSpPr>
          <a:xfrm rot="4102069">
            <a:off x="-2043392" y="3110283"/>
            <a:ext cx="8040943" cy="5618490"/>
            <a:chOff x="3025400" y="640950"/>
            <a:chExt cx="2106950" cy="1472200"/>
          </a:xfrm>
        </p:grpSpPr>
        <p:sp>
          <p:nvSpPr>
            <p:cNvPr id="692" name="Google Shape;692;p6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6"/>
          <p:cNvSpPr/>
          <p:nvPr/>
        </p:nvSpPr>
        <p:spPr>
          <a:xfrm>
            <a:off x="3214375" y="47717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6"/>
          <p:cNvSpPr/>
          <p:nvPr/>
        </p:nvSpPr>
        <p:spPr>
          <a:xfrm>
            <a:off x="7872200" y="37819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"/>
          <p:cNvSpPr/>
          <p:nvPr/>
        </p:nvSpPr>
        <p:spPr>
          <a:xfrm>
            <a:off x="8803300" y="1485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6"/>
          <p:cNvSpPr/>
          <p:nvPr/>
        </p:nvSpPr>
        <p:spPr>
          <a:xfrm>
            <a:off x="-378825" y="25748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"/>
          <p:cNvSpPr/>
          <p:nvPr/>
        </p:nvSpPr>
        <p:spPr>
          <a:xfrm>
            <a:off x="4700688" y="41755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"/>
          <p:cNvSpPr/>
          <p:nvPr/>
        </p:nvSpPr>
        <p:spPr>
          <a:xfrm>
            <a:off x="7086813" y="40752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7"/>
          <p:cNvSpPr/>
          <p:nvPr/>
        </p:nvSpPr>
        <p:spPr>
          <a:xfrm>
            <a:off x="245325" y="20177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7"/>
          <p:cNvGrpSpPr/>
          <p:nvPr/>
        </p:nvGrpSpPr>
        <p:grpSpPr>
          <a:xfrm rot="1338813">
            <a:off x="-596400" y="3478252"/>
            <a:ext cx="11364944" cy="3576518"/>
            <a:chOff x="3025400" y="1754925"/>
            <a:chExt cx="7141649" cy="2247459"/>
          </a:xfrm>
        </p:grpSpPr>
        <p:sp>
          <p:nvSpPr>
            <p:cNvPr id="727" name="Google Shape;727;p7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7"/>
          <p:cNvSpPr/>
          <p:nvPr/>
        </p:nvSpPr>
        <p:spPr>
          <a:xfrm>
            <a:off x="-391825" y="3150275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7"/>
          <p:cNvSpPr/>
          <p:nvPr/>
        </p:nvSpPr>
        <p:spPr>
          <a:xfrm>
            <a:off x="1298025" y="32623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7"/>
          <p:cNvSpPr/>
          <p:nvPr/>
        </p:nvSpPr>
        <p:spPr>
          <a:xfrm flipH="1">
            <a:off x="362254" y="3447607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7"/>
          <p:cNvSpPr/>
          <p:nvPr/>
        </p:nvSpPr>
        <p:spPr>
          <a:xfrm flipH="1">
            <a:off x="4523719" y="4586034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7"/>
          <p:cNvGrpSpPr/>
          <p:nvPr/>
        </p:nvGrpSpPr>
        <p:grpSpPr>
          <a:xfrm flipH="1">
            <a:off x="8890019" y="2530164"/>
            <a:ext cx="37200" cy="2435125"/>
            <a:chOff x="367100" y="2392375"/>
            <a:chExt cx="37200" cy="2435125"/>
          </a:xfrm>
        </p:grpSpPr>
        <p:sp>
          <p:nvSpPr>
            <p:cNvPr id="759" name="Google Shape;759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7"/>
          <p:cNvGrpSpPr/>
          <p:nvPr/>
        </p:nvGrpSpPr>
        <p:grpSpPr>
          <a:xfrm flipH="1">
            <a:off x="8528258" y="4224417"/>
            <a:ext cx="37200" cy="833425"/>
            <a:chOff x="367100" y="2392375"/>
            <a:chExt cx="37200" cy="833425"/>
          </a:xfrm>
        </p:grpSpPr>
        <p:sp>
          <p:nvSpPr>
            <p:cNvPr id="762" name="Google Shape;762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7"/>
          <p:cNvGrpSpPr/>
          <p:nvPr/>
        </p:nvGrpSpPr>
        <p:grpSpPr>
          <a:xfrm flipH="1">
            <a:off x="3665318" y="3617891"/>
            <a:ext cx="37200" cy="1232425"/>
            <a:chOff x="367100" y="2392375"/>
            <a:chExt cx="37200" cy="1232425"/>
          </a:xfrm>
        </p:grpSpPr>
        <p:sp>
          <p:nvSpPr>
            <p:cNvPr id="765" name="Google Shape;765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7"/>
          <p:cNvGrpSpPr/>
          <p:nvPr/>
        </p:nvGrpSpPr>
        <p:grpSpPr>
          <a:xfrm flipH="1">
            <a:off x="593542" y="2530165"/>
            <a:ext cx="37200" cy="2435125"/>
            <a:chOff x="367100" y="2392375"/>
            <a:chExt cx="37200" cy="2435125"/>
          </a:xfrm>
        </p:grpSpPr>
        <p:sp>
          <p:nvSpPr>
            <p:cNvPr id="768" name="Google Shape;768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7"/>
          <p:cNvGrpSpPr/>
          <p:nvPr/>
        </p:nvGrpSpPr>
        <p:grpSpPr>
          <a:xfrm flipH="1">
            <a:off x="8751100" y="3814078"/>
            <a:ext cx="37200" cy="1232425"/>
            <a:chOff x="367100" y="2392375"/>
            <a:chExt cx="37200" cy="1232425"/>
          </a:xfrm>
        </p:grpSpPr>
        <p:sp>
          <p:nvSpPr>
            <p:cNvPr id="771" name="Google Shape;771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7"/>
          <p:cNvGrpSpPr/>
          <p:nvPr/>
        </p:nvGrpSpPr>
        <p:grpSpPr>
          <a:xfrm flipH="1">
            <a:off x="6034130" y="4390729"/>
            <a:ext cx="37200" cy="833425"/>
            <a:chOff x="367100" y="2392375"/>
            <a:chExt cx="37200" cy="833425"/>
          </a:xfrm>
        </p:grpSpPr>
        <p:sp>
          <p:nvSpPr>
            <p:cNvPr id="774" name="Google Shape;774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7"/>
          <p:cNvGrpSpPr/>
          <p:nvPr/>
        </p:nvGrpSpPr>
        <p:grpSpPr>
          <a:xfrm flipH="1">
            <a:off x="4838764" y="4256928"/>
            <a:ext cx="37200" cy="833425"/>
            <a:chOff x="367100" y="2392375"/>
            <a:chExt cx="37200" cy="833425"/>
          </a:xfrm>
        </p:grpSpPr>
        <p:sp>
          <p:nvSpPr>
            <p:cNvPr id="777" name="Google Shape;777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7"/>
          <p:cNvGrpSpPr/>
          <p:nvPr/>
        </p:nvGrpSpPr>
        <p:grpSpPr>
          <a:xfrm flipH="1">
            <a:off x="7290381" y="4531516"/>
            <a:ext cx="37200" cy="833425"/>
            <a:chOff x="367100" y="2392375"/>
            <a:chExt cx="37200" cy="833425"/>
          </a:xfrm>
        </p:grpSpPr>
        <p:sp>
          <p:nvSpPr>
            <p:cNvPr id="780" name="Google Shape;780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7"/>
          <p:cNvGrpSpPr/>
          <p:nvPr/>
        </p:nvGrpSpPr>
        <p:grpSpPr>
          <a:xfrm flipH="1">
            <a:off x="1467921" y="3952153"/>
            <a:ext cx="37200" cy="833425"/>
            <a:chOff x="367100" y="2392375"/>
            <a:chExt cx="37200" cy="833425"/>
          </a:xfrm>
        </p:grpSpPr>
        <p:sp>
          <p:nvSpPr>
            <p:cNvPr id="783" name="Google Shape;783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7"/>
          <p:cNvGrpSpPr/>
          <p:nvPr/>
        </p:nvGrpSpPr>
        <p:grpSpPr>
          <a:xfrm flipH="1">
            <a:off x="3128018" y="4238304"/>
            <a:ext cx="37200" cy="833425"/>
            <a:chOff x="367100" y="2392375"/>
            <a:chExt cx="37200" cy="833425"/>
          </a:xfrm>
        </p:grpSpPr>
        <p:sp>
          <p:nvSpPr>
            <p:cNvPr id="786" name="Google Shape;786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7"/>
          <p:cNvGrpSpPr/>
          <p:nvPr/>
        </p:nvGrpSpPr>
        <p:grpSpPr>
          <a:xfrm flipH="1">
            <a:off x="4018898" y="4256916"/>
            <a:ext cx="37200" cy="833425"/>
            <a:chOff x="367100" y="2392375"/>
            <a:chExt cx="37200" cy="833425"/>
          </a:xfrm>
        </p:grpSpPr>
        <p:sp>
          <p:nvSpPr>
            <p:cNvPr id="789" name="Google Shape;789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7"/>
          <p:cNvGrpSpPr/>
          <p:nvPr/>
        </p:nvGrpSpPr>
        <p:grpSpPr>
          <a:xfrm flipH="1">
            <a:off x="2686861" y="3860303"/>
            <a:ext cx="37200" cy="1232425"/>
            <a:chOff x="367100" y="2392375"/>
            <a:chExt cx="37200" cy="1232425"/>
          </a:xfrm>
        </p:grpSpPr>
        <p:sp>
          <p:nvSpPr>
            <p:cNvPr id="792" name="Google Shape;792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7"/>
          <p:cNvGrpSpPr/>
          <p:nvPr/>
        </p:nvGrpSpPr>
        <p:grpSpPr>
          <a:xfrm flipH="1">
            <a:off x="1100610" y="3933529"/>
            <a:ext cx="37200" cy="833425"/>
            <a:chOff x="367100" y="2392375"/>
            <a:chExt cx="37200" cy="833425"/>
          </a:xfrm>
        </p:grpSpPr>
        <p:sp>
          <p:nvSpPr>
            <p:cNvPr id="795" name="Google Shape;795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7"/>
          <p:cNvGrpSpPr/>
          <p:nvPr/>
        </p:nvGrpSpPr>
        <p:grpSpPr>
          <a:xfrm flipH="1">
            <a:off x="897655" y="4006015"/>
            <a:ext cx="37200" cy="833425"/>
            <a:chOff x="367100" y="2392375"/>
            <a:chExt cx="37200" cy="833425"/>
          </a:xfrm>
        </p:grpSpPr>
        <p:sp>
          <p:nvSpPr>
            <p:cNvPr id="798" name="Google Shape;798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7"/>
          <p:cNvGrpSpPr/>
          <p:nvPr/>
        </p:nvGrpSpPr>
        <p:grpSpPr>
          <a:xfrm flipH="1">
            <a:off x="338964" y="3846491"/>
            <a:ext cx="37200" cy="1232425"/>
            <a:chOff x="367100" y="2392375"/>
            <a:chExt cx="37200" cy="1232425"/>
          </a:xfrm>
        </p:grpSpPr>
        <p:sp>
          <p:nvSpPr>
            <p:cNvPr id="801" name="Google Shape;801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7"/>
          <p:cNvSpPr/>
          <p:nvPr/>
        </p:nvSpPr>
        <p:spPr>
          <a:xfrm flipH="1">
            <a:off x="1262464" y="450983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"/>
          <p:cNvSpPr/>
          <p:nvPr/>
        </p:nvSpPr>
        <p:spPr>
          <a:xfrm flipH="1">
            <a:off x="1982343" y="4592753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805;p7"/>
          <p:cNvGrpSpPr/>
          <p:nvPr/>
        </p:nvGrpSpPr>
        <p:grpSpPr>
          <a:xfrm flipH="1">
            <a:off x="9077949" y="3701228"/>
            <a:ext cx="37200" cy="1232425"/>
            <a:chOff x="367100" y="2392375"/>
            <a:chExt cx="37200" cy="1232425"/>
          </a:xfrm>
        </p:grpSpPr>
        <p:sp>
          <p:nvSpPr>
            <p:cNvPr id="806" name="Google Shape;806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7"/>
          <p:cNvGrpSpPr/>
          <p:nvPr/>
        </p:nvGrpSpPr>
        <p:grpSpPr>
          <a:xfrm flipH="1">
            <a:off x="228356" y="2453965"/>
            <a:ext cx="37200" cy="2435125"/>
            <a:chOff x="367100" y="2392375"/>
            <a:chExt cx="37200" cy="2435125"/>
          </a:xfrm>
        </p:grpSpPr>
        <p:sp>
          <p:nvSpPr>
            <p:cNvPr id="809" name="Google Shape;809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7"/>
          <p:cNvGrpSpPr/>
          <p:nvPr/>
        </p:nvGrpSpPr>
        <p:grpSpPr>
          <a:xfrm flipH="1">
            <a:off x="2953925" y="3596415"/>
            <a:ext cx="37200" cy="833425"/>
            <a:chOff x="367100" y="2392375"/>
            <a:chExt cx="37200" cy="833425"/>
          </a:xfrm>
        </p:grpSpPr>
        <p:sp>
          <p:nvSpPr>
            <p:cNvPr id="812" name="Google Shape;812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7"/>
          <p:cNvGrpSpPr/>
          <p:nvPr/>
        </p:nvGrpSpPr>
        <p:grpSpPr>
          <a:xfrm flipH="1">
            <a:off x="3514053" y="3952141"/>
            <a:ext cx="37200" cy="833425"/>
            <a:chOff x="367100" y="2392375"/>
            <a:chExt cx="37200" cy="833425"/>
          </a:xfrm>
        </p:grpSpPr>
        <p:sp>
          <p:nvSpPr>
            <p:cNvPr id="815" name="Google Shape;815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7"/>
          <p:cNvGrpSpPr/>
          <p:nvPr/>
        </p:nvGrpSpPr>
        <p:grpSpPr>
          <a:xfrm flipH="1">
            <a:off x="2393797" y="3023851"/>
            <a:ext cx="37200" cy="1232425"/>
            <a:chOff x="367100" y="2392375"/>
            <a:chExt cx="37200" cy="1232425"/>
          </a:xfrm>
        </p:grpSpPr>
        <p:sp>
          <p:nvSpPr>
            <p:cNvPr id="818" name="Google Shape;818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7"/>
          <p:cNvSpPr/>
          <p:nvPr/>
        </p:nvSpPr>
        <p:spPr>
          <a:xfrm flipH="1">
            <a:off x="1201736" y="3267707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7"/>
          <p:cNvSpPr/>
          <p:nvPr/>
        </p:nvSpPr>
        <p:spPr>
          <a:xfrm flipH="1">
            <a:off x="2039441" y="3837777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2" name="Google Shape;822;p7"/>
          <p:cNvGrpSpPr/>
          <p:nvPr/>
        </p:nvGrpSpPr>
        <p:grpSpPr>
          <a:xfrm flipH="1">
            <a:off x="7964362" y="4674414"/>
            <a:ext cx="37200" cy="341729"/>
            <a:chOff x="367100" y="2392375"/>
            <a:chExt cx="37200" cy="341729"/>
          </a:xfrm>
        </p:grpSpPr>
        <p:sp>
          <p:nvSpPr>
            <p:cNvPr id="823" name="Google Shape;823;p7"/>
            <p:cNvSpPr/>
            <p:nvPr/>
          </p:nvSpPr>
          <p:spPr>
            <a:xfrm>
              <a:off x="382112" y="2424804"/>
              <a:ext cx="7200" cy="309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7"/>
          <p:cNvGrpSpPr/>
          <p:nvPr/>
        </p:nvGrpSpPr>
        <p:grpSpPr>
          <a:xfrm flipH="1">
            <a:off x="1124196" y="2201987"/>
            <a:ext cx="37200" cy="2435125"/>
            <a:chOff x="367100" y="2392375"/>
            <a:chExt cx="37200" cy="2435125"/>
          </a:xfrm>
        </p:grpSpPr>
        <p:sp>
          <p:nvSpPr>
            <p:cNvPr id="826" name="Google Shape;826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7"/>
          <p:cNvGrpSpPr/>
          <p:nvPr/>
        </p:nvGrpSpPr>
        <p:grpSpPr>
          <a:xfrm flipH="1">
            <a:off x="2135982" y="1861336"/>
            <a:ext cx="37200" cy="2435125"/>
            <a:chOff x="367100" y="2392375"/>
            <a:chExt cx="37200" cy="2435125"/>
          </a:xfrm>
        </p:grpSpPr>
        <p:sp>
          <p:nvSpPr>
            <p:cNvPr id="829" name="Google Shape;829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7"/>
          <p:cNvGrpSpPr/>
          <p:nvPr/>
        </p:nvGrpSpPr>
        <p:grpSpPr>
          <a:xfrm flipH="1">
            <a:off x="1758997" y="1161285"/>
            <a:ext cx="37200" cy="3553537"/>
            <a:chOff x="367100" y="2392375"/>
            <a:chExt cx="37200" cy="3553537"/>
          </a:xfrm>
        </p:grpSpPr>
        <p:sp>
          <p:nvSpPr>
            <p:cNvPr id="832" name="Google Shape;832;p7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7"/>
          <p:cNvGrpSpPr/>
          <p:nvPr/>
        </p:nvGrpSpPr>
        <p:grpSpPr>
          <a:xfrm flipH="1">
            <a:off x="1303564" y="2441538"/>
            <a:ext cx="37200" cy="2435125"/>
            <a:chOff x="367100" y="2392375"/>
            <a:chExt cx="37200" cy="2435125"/>
          </a:xfrm>
        </p:grpSpPr>
        <p:sp>
          <p:nvSpPr>
            <p:cNvPr id="835" name="Google Shape;835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7"/>
          <p:cNvGrpSpPr/>
          <p:nvPr/>
        </p:nvGrpSpPr>
        <p:grpSpPr>
          <a:xfrm flipH="1">
            <a:off x="3220065" y="905984"/>
            <a:ext cx="37200" cy="3553537"/>
            <a:chOff x="367100" y="2392375"/>
            <a:chExt cx="37200" cy="3553537"/>
          </a:xfrm>
        </p:grpSpPr>
        <p:sp>
          <p:nvSpPr>
            <p:cNvPr id="838" name="Google Shape;838;p7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7"/>
          <p:cNvGrpSpPr/>
          <p:nvPr/>
        </p:nvGrpSpPr>
        <p:grpSpPr>
          <a:xfrm flipH="1">
            <a:off x="2806931" y="2157612"/>
            <a:ext cx="37200" cy="2435125"/>
            <a:chOff x="367100" y="2392375"/>
            <a:chExt cx="37200" cy="2435125"/>
          </a:xfrm>
        </p:grpSpPr>
        <p:sp>
          <p:nvSpPr>
            <p:cNvPr id="841" name="Google Shape;841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7"/>
          <p:cNvGrpSpPr/>
          <p:nvPr/>
        </p:nvGrpSpPr>
        <p:grpSpPr>
          <a:xfrm flipH="1">
            <a:off x="2055260" y="4175529"/>
            <a:ext cx="37200" cy="833425"/>
            <a:chOff x="367100" y="2392375"/>
            <a:chExt cx="37200" cy="833425"/>
          </a:xfrm>
        </p:grpSpPr>
        <p:sp>
          <p:nvSpPr>
            <p:cNvPr id="844" name="Google Shape;844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7"/>
          <p:cNvGrpSpPr/>
          <p:nvPr/>
        </p:nvGrpSpPr>
        <p:grpSpPr>
          <a:xfrm flipH="1">
            <a:off x="4338012" y="4618889"/>
            <a:ext cx="37200" cy="341729"/>
            <a:chOff x="367100" y="2392375"/>
            <a:chExt cx="37200" cy="341729"/>
          </a:xfrm>
        </p:grpSpPr>
        <p:sp>
          <p:nvSpPr>
            <p:cNvPr id="847" name="Google Shape;847;p7"/>
            <p:cNvSpPr/>
            <p:nvPr/>
          </p:nvSpPr>
          <p:spPr>
            <a:xfrm>
              <a:off x="382112" y="2424804"/>
              <a:ext cx="7200" cy="309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7"/>
          <p:cNvSpPr/>
          <p:nvPr/>
        </p:nvSpPr>
        <p:spPr>
          <a:xfrm>
            <a:off x="551513" y="15509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"/>
          <p:cNvSpPr/>
          <p:nvPr/>
        </p:nvSpPr>
        <p:spPr>
          <a:xfrm>
            <a:off x="1968650" y="35984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"/>
          <p:cNvSpPr txBox="1">
            <a:spLocks noGrp="1"/>
          </p:cNvSpPr>
          <p:nvPr>
            <p:ph type="body" idx="1"/>
          </p:nvPr>
        </p:nvSpPr>
        <p:spPr>
          <a:xfrm flipH="1">
            <a:off x="4617285" y="1733316"/>
            <a:ext cx="3813600" cy="23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2" name="Google Shape;852;p7"/>
          <p:cNvSpPr txBox="1">
            <a:spLocks noGrp="1"/>
          </p:cNvSpPr>
          <p:nvPr>
            <p:ph type="title"/>
          </p:nvPr>
        </p:nvSpPr>
        <p:spPr>
          <a:xfrm flipH="1">
            <a:off x="4617275" y="1069288"/>
            <a:ext cx="38136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"/>
          <p:cNvSpPr txBox="1">
            <a:spLocks noGrp="1"/>
          </p:cNvSpPr>
          <p:nvPr>
            <p:ph type="title"/>
          </p:nvPr>
        </p:nvSpPr>
        <p:spPr>
          <a:xfrm>
            <a:off x="2241450" y="1423117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3" name="Google Shape;993;p9"/>
          <p:cNvSpPr txBox="1">
            <a:spLocks noGrp="1"/>
          </p:cNvSpPr>
          <p:nvPr>
            <p:ph type="subTitle" idx="1"/>
          </p:nvPr>
        </p:nvSpPr>
        <p:spPr>
          <a:xfrm>
            <a:off x="2502650" y="2264917"/>
            <a:ext cx="41388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4" name="Google Shape;994;p9"/>
          <p:cNvGrpSpPr/>
          <p:nvPr/>
        </p:nvGrpSpPr>
        <p:grpSpPr>
          <a:xfrm>
            <a:off x="-2002207" y="3097671"/>
            <a:ext cx="12528867" cy="3405915"/>
            <a:chOff x="5171575" y="1460000"/>
            <a:chExt cx="1813675" cy="493025"/>
          </a:xfrm>
        </p:grpSpPr>
        <p:sp>
          <p:nvSpPr>
            <p:cNvPr id="995" name="Google Shape;995;p9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9"/>
          <p:cNvSpPr/>
          <p:nvPr/>
        </p:nvSpPr>
        <p:spPr>
          <a:xfrm>
            <a:off x="3057825" y="37339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9"/>
          <p:cNvSpPr/>
          <p:nvPr/>
        </p:nvSpPr>
        <p:spPr>
          <a:xfrm>
            <a:off x="2151500" y="41070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9"/>
          <p:cNvSpPr/>
          <p:nvPr/>
        </p:nvSpPr>
        <p:spPr>
          <a:xfrm>
            <a:off x="746363" y="28179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9"/>
          <p:cNvSpPr/>
          <p:nvPr/>
        </p:nvSpPr>
        <p:spPr>
          <a:xfrm>
            <a:off x="-99837" y="37339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9"/>
          <p:cNvSpPr/>
          <p:nvPr/>
        </p:nvSpPr>
        <p:spPr>
          <a:xfrm>
            <a:off x="8454313" y="34997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9"/>
          <p:cNvSpPr/>
          <p:nvPr/>
        </p:nvSpPr>
        <p:spPr>
          <a:xfrm>
            <a:off x="1441313" y="34997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7100" y="1898025"/>
            <a:ext cx="37200" cy="2435125"/>
            <a:chOff x="367100" y="2392375"/>
            <a:chExt cx="37200" cy="2435125"/>
          </a:xfrm>
        </p:grpSpPr>
        <p:sp>
          <p:nvSpPr>
            <p:cNvPr id="1029" name="Google Shape;1029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9"/>
          <p:cNvGrpSpPr/>
          <p:nvPr/>
        </p:nvGrpSpPr>
        <p:grpSpPr>
          <a:xfrm>
            <a:off x="881275" y="3614813"/>
            <a:ext cx="37200" cy="833425"/>
            <a:chOff x="367100" y="2392375"/>
            <a:chExt cx="37200" cy="833425"/>
          </a:xfrm>
        </p:grpSpPr>
        <p:sp>
          <p:nvSpPr>
            <p:cNvPr id="1032" name="Google Shape;1032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9"/>
          <p:cNvGrpSpPr/>
          <p:nvPr/>
        </p:nvGrpSpPr>
        <p:grpSpPr>
          <a:xfrm>
            <a:off x="1067913" y="2772300"/>
            <a:ext cx="37200" cy="1232425"/>
            <a:chOff x="367100" y="2392375"/>
            <a:chExt cx="37200" cy="1232425"/>
          </a:xfrm>
        </p:grpSpPr>
        <p:sp>
          <p:nvSpPr>
            <p:cNvPr id="1035" name="Google Shape;1035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9"/>
          <p:cNvGrpSpPr/>
          <p:nvPr/>
        </p:nvGrpSpPr>
        <p:grpSpPr>
          <a:xfrm>
            <a:off x="2586713" y="3738400"/>
            <a:ext cx="37200" cy="1232425"/>
            <a:chOff x="367100" y="2392375"/>
            <a:chExt cx="37200" cy="1232425"/>
          </a:xfrm>
        </p:grpSpPr>
        <p:sp>
          <p:nvSpPr>
            <p:cNvPr id="1038" name="Google Shape;1038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9"/>
          <p:cNvGrpSpPr/>
          <p:nvPr/>
        </p:nvGrpSpPr>
        <p:grpSpPr>
          <a:xfrm>
            <a:off x="1304375" y="4187388"/>
            <a:ext cx="37200" cy="833425"/>
            <a:chOff x="367100" y="2392375"/>
            <a:chExt cx="37200" cy="833425"/>
          </a:xfrm>
        </p:grpSpPr>
        <p:sp>
          <p:nvSpPr>
            <p:cNvPr id="1041" name="Google Shape;1041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9"/>
          <p:cNvGrpSpPr/>
          <p:nvPr/>
        </p:nvGrpSpPr>
        <p:grpSpPr>
          <a:xfrm>
            <a:off x="1659000" y="2318550"/>
            <a:ext cx="37200" cy="2435125"/>
            <a:chOff x="367100" y="2392375"/>
            <a:chExt cx="37200" cy="2435125"/>
          </a:xfrm>
        </p:grpSpPr>
        <p:sp>
          <p:nvSpPr>
            <p:cNvPr id="1044" name="Google Shape;1044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9"/>
          <p:cNvGrpSpPr/>
          <p:nvPr/>
        </p:nvGrpSpPr>
        <p:grpSpPr>
          <a:xfrm>
            <a:off x="658425" y="3814075"/>
            <a:ext cx="37200" cy="1232425"/>
            <a:chOff x="367100" y="2392375"/>
            <a:chExt cx="37200" cy="1232425"/>
          </a:xfrm>
        </p:grpSpPr>
        <p:sp>
          <p:nvSpPr>
            <p:cNvPr id="1047" name="Google Shape;1047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9"/>
          <p:cNvGrpSpPr/>
          <p:nvPr/>
        </p:nvGrpSpPr>
        <p:grpSpPr>
          <a:xfrm>
            <a:off x="3161538" y="4187400"/>
            <a:ext cx="37200" cy="833425"/>
            <a:chOff x="367100" y="2392375"/>
            <a:chExt cx="37200" cy="833425"/>
          </a:xfrm>
        </p:grpSpPr>
        <p:sp>
          <p:nvSpPr>
            <p:cNvPr id="1050" name="Google Shape;1050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/>
        </p:nvGrpSpPr>
        <p:grpSpPr>
          <a:xfrm>
            <a:off x="3964175" y="4033113"/>
            <a:ext cx="37200" cy="833425"/>
            <a:chOff x="367100" y="2392375"/>
            <a:chExt cx="37200" cy="833425"/>
          </a:xfrm>
        </p:grpSpPr>
        <p:sp>
          <p:nvSpPr>
            <p:cNvPr id="1053" name="Google Shape;1053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9"/>
          <p:cNvGrpSpPr/>
          <p:nvPr/>
        </p:nvGrpSpPr>
        <p:grpSpPr>
          <a:xfrm>
            <a:off x="2151500" y="3499713"/>
            <a:ext cx="37200" cy="833425"/>
            <a:chOff x="367100" y="2392375"/>
            <a:chExt cx="37200" cy="833425"/>
          </a:xfrm>
        </p:grpSpPr>
        <p:sp>
          <p:nvSpPr>
            <p:cNvPr id="1056" name="Google Shape;1056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9"/>
          <p:cNvGrpSpPr/>
          <p:nvPr/>
        </p:nvGrpSpPr>
        <p:grpSpPr>
          <a:xfrm>
            <a:off x="7918375" y="2571738"/>
            <a:ext cx="37200" cy="2435125"/>
            <a:chOff x="367100" y="2392375"/>
            <a:chExt cx="37200" cy="2435125"/>
          </a:xfrm>
        </p:grpSpPr>
        <p:sp>
          <p:nvSpPr>
            <p:cNvPr id="1059" name="Google Shape;1059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9"/>
          <p:cNvGrpSpPr/>
          <p:nvPr/>
        </p:nvGrpSpPr>
        <p:grpSpPr>
          <a:xfrm>
            <a:off x="7713288" y="4333150"/>
            <a:ext cx="37200" cy="833425"/>
            <a:chOff x="367100" y="2392375"/>
            <a:chExt cx="37200" cy="833425"/>
          </a:xfrm>
        </p:grpSpPr>
        <p:sp>
          <p:nvSpPr>
            <p:cNvPr id="1062" name="Google Shape;1062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9"/>
          <p:cNvGrpSpPr/>
          <p:nvPr/>
        </p:nvGrpSpPr>
        <p:grpSpPr>
          <a:xfrm>
            <a:off x="7349700" y="3263500"/>
            <a:ext cx="37200" cy="1232425"/>
            <a:chOff x="367100" y="2392375"/>
            <a:chExt cx="37200" cy="1232425"/>
          </a:xfrm>
        </p:grpSpPr>
        <p:sp>
          <p:nvSpPr>
            <p:cNvPr id="1065" name="Google Shape;1065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9"/>
          <p:cNvGrpSpPr/>
          <p:nvPr/>
        </p:nvGrpSpPr>
        <p:grpSpPr>
          <a:xfrm>
            <a:off x="8872675" y="1608338"/>
            <a:ext cx="37200" cy="2435125"/>
            <a:chOff x="367100" y="2392375"/>
            <a:chExt cx="37200" cy="2435125"/>
          </a:xfrm>
        </p:grpSpPr>
        <p:sp>
          <p:nvSpPr>
            <p:cNvPr id="1068" name="Google Shape;1068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9"/>
          <p:cNvGrpSpPr/>
          <p:nvPr/>
        </p:nvGrpSpPr>
        <p:grpSpPr>
          <a:xfrm>
            <a:off x="5876450" y="4187388"/>
            <a:ext cx="37200" cy="833425"/>
            <a:chOff x="367100" y="2392375"/>
            <a:chExt cx="37200" cy="833425"/>
          </a:xfrm>
        </p:grpSpPr>
        <p:sp>
          <p:nvSpPr>
            <p:cNvPr id="1071" name="Google Shape;1071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9"/>
          <p:cNvGrpSpPr/>
          <p:nvPr/>
        </p:nvGrpSpPr>
        <p:grpSpPr>
          <a:xfrm>
            <a:off x="5316300" y="4085913"/>
            <a:ext cx="37200" cy="833425"/>
            <a:chOff x="367100" y="2392375"/>
            <a:chExt cx="37200" cy="833425"/>
          </a:xfrm>
        </p:grpSpPr>
        <p:sp>
          <p:nvSpPr>
            <p:cNvPr id="1074" name="Google Shape;1074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9"/>
          <p:cNvGrpSpPr/>
          <p:nvPr/>
        </p:nvGrpSpPr>
        <p:grpSpPr>
          <a:xfrm>
            <a:off x="6436600" y="3614825"/>
            <a:ext cx="37200" cy="1232425"/>
            <a:chOff x="367100" y="2392375"/>
            <a:chExt cx="37200" cy="1232425"/>
          </a:xfrm>
        </p:grpSpPr>
        <p:sp>
          <p:nvSpPr>
            <p:cNvPr id="1077" name="Google Shape;1077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9"/>
          <p:cNvGrpSpPr/>
          <p:nvPr/>
        </p:nvGrpSpPr>
        <p:grpSpPr>
          <a:xfrm>
            <a:off x="8909875" y="4143300"/>
            <a:ext cx="37200" cy="833425"/>
            <a:chOff x="367100" y="2392375"/>
            <a:chExt cx="37200" cy="833425"/>
          </a:xfrm>
        </p:grpSpPr>
        <p:sp>
          <p:nvSpPr>
            <p:cNvPr id="1080" name="Google Shape;1080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9"/>
          <p:cNvGrpSpPr/>
          <p:nvPr/>
        </p:nvGrpSpPr>
        <p:grpSpPr>
          <a:xfrm>
            <a:off x="8561688" y="3987913"/>
            <a:ext cx="37200" cy="833425"/>
            <a:chOff x="367100" y="2392375"/>
            <a:chExt cx="37200" cy="833425"/>
          </a:xfrm>
        </p:grpSpPr>
        <p:sp>
          <p:nvSpPr>
            <p:cNvPr id="1083" name="Google Shape;1083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9"/>
          <p:cNvGrpSpPr/>
          <p:nvPr/>
        </p:nvGrpSpPr>
        <p:grpSpPr>
          <a:xfrm>
            <a:off x="8250688" y="3614825"/>
            <a:ext cx="37200" cy="1232425"/>
            <a:chOff x="367100" y="2392375"/>
            <a:chExt cx="37200" cy="1232425"/>
          </a:xfrm>
        </p:grpSpPr>
        <p:sp>
          <p:nvSpPr>
            <p:cNvPr id="1086" name="Google Shape;1086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"/>
          <p:cNvSpPr/>
          <p:nvPr/>
        </p:nvSpPr>
        <p:spPr>
          <a:xfrm>
            <a:off x="7070700" y="38586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9"/>
          <p:cNvSpPr/>
          <p:nvPr/>
        </p:nvSpPr>
        <p:spPr>
          <a:xfrm>
            <a:off x="6323266" y="44287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9"/>
          <p:cNvGrpSpPr/>
          <p:nvPr/>
        </p:nvGrpSpPr>
        <p:grpSpPr>
          <a:xfrm>
            <a:off x="179163" y="3701225"/>
            <a:ext cx="37200" cy="1232425"/>
            <a:chOff x="367100" y="2392375"/>
            <a:chExt cx="37200" cy="1232425"/>
          </a:xfrm>
        </p:grpSpPr>
        <p:sp>
          <p:nvSpPr>
            <p:cNvPr id="1091" name="Google Shape;1091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9"/>
          <p:cNvGrpSpPr/>
          <p:nvPr/>
        </p:nvGrpSpPr>
        <p:grpSpPr>
          <a:xfrm>
            <a:off x="4664063" y="3971538"/>
            <a:ext cx="37200" cy="833425"/>
            <a:chOff x="367100" y="2392375"/>
            <a:chExt cx="37200" cy="833425"/>
          </a:xfrm>
        </p:grpSpPr>
        <p:sp>
          <p:nvSpPr>
            <p:cNvPr id="1094" name="Google Shape;1094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6" name="Google Shape;1096;p9"/>
          <p:cNvSpPr/>
          <p:nvPr/>
        </p:nvSpPr>
        <p:spPr>
          <a:xfrm>
            <a:off x="8003700" y="28179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7" name="Google Shape;1097;p9"/>
          <p:cNvGrpSpPr/>
          <p:nvPr/>
        </p:nvGrpSpPr>
        <p:grpSpPr>
          <a:xfrm>
            <a:off x="8561675" y="2681650"/>
            <a:ext cx="37200" cy="1232425"/>
            <a:chOff x="367100" y="2392375"/>
            <a:chExt cx="37200" cy="1232425"/>
          </a:xfrm>
        </p:grpSpPr>
        <p:sp>
          <p:nvSpPr>
            <p:cNvPr id="1098" name="Google Shape;1098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10"/>
          <p:cNvGrpSpPr/>
          <p:nvPr/>
        </p:nvGrpSpPr>
        <p:grpSpPr>
          <a:xfrm>
            <a:off x="-3850468" y="3979508"/>
            <a:ext cx="10694788" cy="1705778"/>
            <a:chOff x="862259" y="3765588"/>
            <a:chExt cx="7268444" cy="1159289"/>
          </a:xfrm>
        </p:grpSpPr>
        <p:sp>
          <p:nvSpPr>
            <p:cNvPr id="1102" name="Google Shape;1102;p10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0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0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0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0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0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0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0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0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0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0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0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0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0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0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0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10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0"/>
          <p:cNvSpPr/>
          <p:nvPr/>
        </p:nvSpPr>
        <p:spPr>
          <a:xfrm>
            <a:off x="2799513" y="44287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10"/>
          <p:cNvSpPr/>
          <p:nvPr/>
        </p:nvSpPr>
        <p:spPr>
          <a:xfrm>
            <a:off x="316650" y="4044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0"/>
          <p:cNvSpPr/>
          <p:nvPr/>
        </p:nvSpPr>
        <p:spPr>
          <a:xfrm>
            <a:off x="4447888" y="4250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0"/>
          <p:cNvSpPr/>
          <p:nvPr/>
        </p:nvSpPr>
        <p:spPr>
          <a:xfrm>
            <a:off x="7132200" y="39971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0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0"/>
          <p:cNvSpPr/>
          <p:nvPr/>
        </p:nvSpPr>
        <p:spPr>
          <a:xfrm>
            <a:off x="4385063" y="46394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10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1126" name="Google Shape;1126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10"/>
          <p:cNvGrpSpPr/>
          <p:nvPr/>
        </p:nvGrpSpPr>
        <p:grpSpPr>
          <a:xfrm>
            <a:off x="1496950" y="4428750"/>
            <a:ext cx="37200" cy="833425"/>
            <a:chOff x="367100" y="2392375"/>
            <a:chExt cx="37200" cy="833425"/>
          </a:xfrm>
        </p:grpSpPr>
        <p:sp>
          <p:nvSpPr>
            <p:cNvPr id="1129" name="Google Shape;1129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10"/>
          <p:cNvGrpSpPr/>
          <p:nvPr/>
        </p:nvGrpSpPr>
        <p:grpSpPr>
          <a:xfrm>
            <a:off x="2528413" y="4025000"/>
            <a:ext cx="37200" cy="1232425"/>
            <a:chOff x="367100" y="2392375"/>
            <a:chExt cx="37200" cy="1232425"/>
          </a:xfrm>
        </p:grpSpPr>
        <p:sp>
          <p:nvSpPr>
            <p:cNvPr id="1132" name="Google Shape;1132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10"/>
          <p:cNvGrpSpPr/>
          <p:nvPr/>
        </p:nvGrpSpPr>
        <p:grpSpPr>
          <a:xfrm>
            <a:off x="1733350" y="4390713"/>
            <a:ext cx="37200" cy="833425"/>
            <a:chOff x="367100" y="2392375"/>
            <a:chExt cx="37200" cy="833425"/>
          </a:xfrm>
        </p:grpSpPr>
        <p:sp>
          <p:nvSpPr>
            <p:cNvPr id="1135" name="Google Shape;1135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10"/>
          <p:cNvGrpSpPr/>
          <p:nvPr/>
        </p:nvGrpSpPr>
        <p:grpSpPr>
          <a:xfrm>
            <a:off x="8607850" y="3252263"/>
            <a:ext cx="37200" cy="2435125"/>
            <a:chOff x="367100" y="2392375"/>
            <a:chExt cx="37200" cy="2435125"/>
          </a:xfrm>
        </p:grpSpPr>
        <p:sp>
          <p:nvSpPr>
            <p:cNvPr id="1138" name="Google Shape;1138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10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1141" name="Google Shape;1141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10"/>
          <p:cNvGrpSpPr/>
          <p:nvPr/>
        </p:nvGrpSpPr>
        <p:grpSpPr>
          <a:xfrm>
            <a:off x="3527900" y="4695525"/>
            <a:ext cx="37200" cy="833425"/>
            <a:chOff x="367100" y="2392375"/>
            <a:chExt cx="37200" cy="833425"/>
          </a:xfrm>
        </p:grpSpPr>
        <p:sp>
          <p:nvSpPr>
            <p:cNvPr id="1144" name="Google Shape;1144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10"/>
          <p:cNvGrpSpPr/>
          <p:nvPr/>
        </p:nvGrpSpPr>
        <p:grpSpPr>
          <a:xfrm>
            <a:off x="2347800" y="4531513"/>
            <a:ext cx="37200" cy="833425"/>
            <a:chOff x="367100" y="2392375"/>
            <a:chExt cx="37200" cy="833425"/>
          </a:xfrm>
        </p:grpSpPr>
        <p:sp>
          <p:nvSpPr>
            <p:cNvPr id="1147" name="Google Shape;1147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10"/>
          <p:cNvGrpSpPr/>
          <p:nvPr/>
        </p:nvGrpSpPr>
        <p:grpSpPr>
          <a:xfrm>
            <a:off x="7259438" y="4657088"/>
            <a:ext cx="37200" cy="833425"/>
            <a:chOff x="367100" y="2392375"/>
            <a:chExt cx="37200" cy="833425"/>
          </a:xfrm>
        </p:grpSpPr>
        <p:sp>
          <p:nvSpPr>
            <p:cNvPr id="1150" name="Google Shape;1150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10"/>
          <p:cNvGrpSpPr/>
          <p:nvPr/>
        </p:nvGrpSpPr>
        <p:grpSpPr>
          <a:xfrm>
            <a:off x="5876450" y="4720788"/>
            <a:ext cx="37200" cy="833425"/>
            <a:chOff x="367100" y="2392375"/>
            <a:chExt cx="37200" cy="833425"/>
          </a:xfrm>
        </p:grpSpPr>
        <p:sp>
          <p:nvSpPr>
            <p:cNvPr id="1153" name="Google Shape;1153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10"/>
          <p:cNvGrpSpPr/>
          <p:nvPr/>
        </p:nvGrpSpPr>
        <p:grpSpPr>
          <a:xfrm>
            <a:off x="5087700" y="4619313"/>
            <a:ext cx="37200" cy="833425"/>
            <a:chOff x="367100" y="2392375"/>
            <a:chExt cx="37200" cy="833425"/>
          </a:xfrm>
        </p:grpSpPr>
        <p:sp>
          <p:nvSpPr>
            <p:cNvPr id="1156" name="Google Shape;1156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10"/>
          <p:cNvGrpSpPr/>
          <p:nvPr/>
        </p:nvGrpSpPr>
        <p:grpSpPr>
          <a:xfrm>
            <a:off x="6722900" y="4698500"/>
            <a:ext cx="37200" cy="1232425"/>
            <a:chOff x="367100" y="2392375"/>
            <a:chExt cx="37200" cy="1232425"/>
          </a:xfrm>
        </p:grpSpPr>
        <p:sp>
          <p:nvSpPr>
            <p:cNvPr id="1159" name="Google Shape;1159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10"/>
          <p:cNvGrpSpPr/>
          <p:nvPr/>
        </p:nvGrpSpPr>
        <p:grpSpPr>
          <a:xfrm>
            <a:off x="7961675" y="4271275"/>
            <a:ext cx="37200" cy="833425"/>
            <a:chOff x="367100" y="2392375"/>
            <a:chExt cx="37200" cy="833425"/>
          </a:xfrm>
        </p:grpSpPr>
        <p:sp>
          <p:nvSpPr>
            <p:cNvPr id="1162" name="Google Shape;1162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" name="Google Shape;1164;p10"/>
          <p:cNvGrpSpPr/>
          <p:nvPr/>
        </p:nvGrpSpPr>
        <p:grpSpPr>
          <a:xfrm>
            <a:off x="8312775" y="4334738"/>
            <a:ext cx="37200" cy="833425"/>
            <a:chOff x="367100" y="2392375"/>
            <a:chExt cx="37200" cy="833425"/>
          </a:xfrm>
        </p:grpSpPr>
        <p:sp>
          <p:nvSpPr>
            <p:cNvPr id="1165" name="Google Shape;1165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10"/>
          <p:cNvGrpSpPr/>
          <p:nvPr/>
        </p:nvGrpSpPr>
        <p:grpSpPr>
          <a:xfrm>
            <a:off x="8994688" y="4071775"/>
            <a:ext cx="37200" cy="1232425"/>
            <a:chOff x="367100" y="2392375"/>
            <a:chExt cx="37200" cy="1232425"/>
          </a:xfrm>
        </p:grpSpPr>
        <p:sp>
          <p:nvSpPr>
            <p:cNvPr id="1168" name="Google Shape;1168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10"/>
          <p:cNvSpPr/>
          <p:nvPr/>
        </p:nvSpPr>
        <p:spPr>
          <a:xfrm>
            <a:off x="7713300" y="40110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0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10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1173" name="Google Shape;1173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10"/>
          <p:cNvGrpSpPr/>
          <p:nvPr/>
        </p:nvGrpSpPr>
        <p:grpSpPr>
          <a:xfrm>
            <a:off x="4435463" y="4771700"/>
            <a:ext cx="37200" cy="833425"/>
            <a:chOff x="367100" y="2392375"/>
            <a:chExt cx="37200" cy="833425"/>
          </a:xfrm>
        </p:grpSpPr>
        <p:sp>
          <p:nvSpPr>
            <p:cNvPr id="1176" name="Google Shape;1176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10"/>
          <p:cNvGrpSpPr/>
          <p:nvPr/>
        </p:nvGrpSpPr>
        <p:grpSpPr>
          <a:xfrm>
            <a:off x="3195988" y="3987888"/>
            <a:ext cx="37200" cy="1232425"/>
            <a:chOff x="367100" y="2392375"/>
            <a:chExt cx="37200" cy="1232425"/>
          </a:xfrm>
        </p:grpSpPr>
        <p:sp>
          <p:nvSpPr>
            <p:cNvPr id="1179" name="Google Shape;1179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10"/>
          <p:cNvGrpSpPr/>
          <p:nvPr/>
        </p:nvGrpSpPr>
        <p:grpSpPr>
          <a:xfrm>
            <a:off x="2067975" y="3755675"/>
            <a:ext cx="37200" cy="2435125"/>
            <a:chOff x="367100" y="2392375"/>
            <a:chExt cx="37200" cy="2435125"/>
          </a:xfrm>
        </p:grpSpPr>
        <p:sp>
          <p:nvSpPr>
            <p:cNvPr id="1182" name="Google Shape;1182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10"/>
          <p:cNvGrpSpPr/>
          <p:nvPr/>
        </p:nvGrpSpPr>
        <p:grpSpPr>
          <a:xfrm>
            <a:off x="6400500" y="3856238"/>
            <a:ext cx="37200" cy="2435125"/>
            <a:chOff x="367100" y="2392375"/>
            <a:chExt cx="37200" cy="2435125"/>
          </a:xfrm>
        </p:grpSpPr>
        <p:sp>
          <p:nvSpPr>
            <p:cNvPr id="1185" name="Google Shape;1185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10"/>
          <p:cNvSpPr/>
          <p:nvPr/>
        </p:nvSpPr>
        <p:spPr>
          <a:xfrm>
            <a:off x="2148550" y="4343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10"/>
          <p:cNvGrpSpPr/>
          <p:nvPr/>
        </p:nvGrpSpPr>
        <p:grpSpPr>
          <a:xfrm>
            <a:off x="7679063" y="3919925"/>
            <a:ext cx="37200" cy="2435125"/>
            <a:chOff x="367100" y="2392375"/>
            <a:chExt cx="37200" cy="2435125"/>
          </a:xfrm>
        </p:grpSpPr>
        <p:sp>
          <p:nvSpPr>
            <p:cNvPr id="1189" name="Google Shape;1189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10"/>
          <p:cNvGrpSpPr/>
          <p:nvPr/>
        </p:nvGrpSpPr>
        <p:grpSpPr>
          <a:xfrm>
            <a:off x="8880050" y="2789013"/>
            <a:ext cx="37200" cy="2435125"/>
            <a:chOff x="367100" y="2392375"/>
            <a:chExt cx="37200" cy="2435125"/>
          </a:xfrm>
        </p:grpSpPr>
        <p:sp>
          <p:nvSpPr>
            <p:cNvPr id="1192" name="Google Shape;1192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10"/>
          <p:cNvGrpSpPr/>
          <p:nvPr/>
        </p:nvGrpSpPr>
        <p:grpSpPr>
          <a:xfrm>
            <a:off x="1211400" y="3539275"/>
            <a:ext cx="37200" cy="1232425"/>
            <a:chOff x="367100" y="2392375"/>
            <a:chExt cx="37200" cy="1232425"/>
          </a:xfrm>
        </p:grpSpPr>
        <p:sp>
          <p:nvSpPr>
            <p:cNvPr id="1195" name="Google Shape;1195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10"/>
          <p:cNvGrpSpPr/>
          <p:nvPr/>
        </p:nvGrpSpPr>
        <p:grpSpPr>
          <a:xfrm>
            <a:off x="3987900" y="3423650"/>
            <a:ext cx="37200" cy="2435125"/>
            <a:chOff x="367100" y="2392375"/>
            <a:chExt cx="37200" cy="2435125"/>
          </a:xfrm>
        </p:grpSpPr>
        <p:sp>
          <p:nvSpPr>
            <p:cNvPr id="1198" name="Google Shape;1198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10"/>
          <p:cNvGrpSpPr/>
          <p:nvPr/>
        </p:nvGrpSpPr>
        <p:grpSpPr>
          <a:xfrm>
            <a:off x="4702175" y="4053113"/>
            <a:ext cx="37200" cy="833425"/>
            <a:chOff x="367100" y="2392375"/>
            <a:chExt cx="37200" cy="833425"/>
          </a:xfrm>
        </p:grpSpPr>
        <p:sp>
          <p:nvSpPr>
            <p:cNvPr id="1201" name="Google Shape;1201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10"/>
          <p:cNvSpPr txBox="1">
            <a:spLocks noGrp="1"/>
          </p:cNvSpPr>
          <p:nvPr>
            <p:ph type="title"/>
          </p:nvPr>
        </p:nvSpPr>
        <p:spPr>
          <a:xfrm>
            <a:off x="713100" y="2014900"/>
            <a:ext cx="3393600" cy="11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0_2"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7" name="Google Shape;1777;p16"/>
          <p:cNvGrpSpPr/>
          <p:nvPr/>
        </p:nvGrpSpPr>
        <p:grpSpPr>
          <a:xfrm rot="-2555816">
            <a:off x="4319062" y="3173833"/>
            <a:ext cx="8730975" cy="3837809"/>
            <a:chOff x="5270825" y="560825"/>
            <a:chExt cx="1890175" cy="830850"/>
          </a:xfrm>
        </p:grpSpPr>
        <p:sp>
          <p:nvSpPr>
            <p:cNvPr id="1778" name="Google Shape;1778;p16"/>
            <p:cNvSpPr/>
            <p:nvPr/>
          </p:nvSpPr>
          <p:spPr>
            <a:xfrm>
              <a:off x="5270825" y="689775"/>
              <a:ext cx="1890175" cy="701900"/>
            </a:xfrm>
            <a:custGeom>
              <a:avLst/>
              <a:gdLst/>
              <a:ahLst/>
              <a:cxnLst/>
              <a:rect l="l" t="t" r="r" b="b"/>
              <a:pathLst>
                <a:path w="75607" h="28076" extrusionOk="0">
                  <a:moveTo>
                    <a:pt x="18" y="1"/>
                  </a:moveTo>
                  <a:lnTo>
                    <a:pt x="0" y="117"/>
                  </a:lnTo>
                  <a:cubicBezTo>
                    <a:pt x="2471" y="518"/>
                    <a:pt x="7092" y="5353"/>
                    <a:pt x="11160" y="9627"/>
                  </a:cubicBezTo>
                  <a:cubicBezTo>
                    <a:pt x="14658" y="13302"/>
                    <a:pt x="17691" y="16487"/>
                    <a:pt x="18957" y="16487"/>
                  </a:cubicBezTo>
                  <a:lnTo>
                    <a:pt x="19038" y="16487"/>
                  </a:lnTo>
                  <a:cubicBezTo>
                    <a:pt x="20313" y="16335"/>
                    <a:pt x="19983" y="13177"/>
                    <a:pt x="19609" y="9520"/>
                  </a:cubicBezTo>
                  <a:cubicBezTo>
                    <a:pt x="19252" y="6085"/>
                    <a:pt x="18859" y="2204"/>
                    <a:pt x="20028" y="1277"/>
                  </a:cubicBezTo>
                  <a:cubicBezTo>
                    <a:pt x="20980" y="526"/>
                    <a:pt x="22208" y="258"/>
                    <a:pt x="23468" y="258"/>
                  </a:cubicBezTo>
                  <a:cubicBezTo>
                    <a:pt x="24724" y="258"/>
                    <a:pt x="26012" y="523"/>
                    <a:pt x="27093" y="839"/>
                  </a:cubicBezTo>
                  <a:cubicBezTo>
                    <a:pt x="32714" y="2463"/>
                    <a:pt x="38941" y="7075"/>
                    <a:pt x="40154" y="10519"/>
                  </a:cubicBezTo>
                  <a:cubicBezTo>
                    <a:pt x="41242" y="13596"/>
                    <a:pt x="41010" y="16130"/>
                    <a:pt x="40823" y="18173"/>
                  </a:cubicBezTo>
                  <a:cubicBezTo>
                    <a:pt x="40662" y="19957"/>
                    <a:pt x="40520" y="21500"/>
                    <a:pt x="41314" y="22812"/>
                  </a:cubicBezTo>
                  <a:cubicBezTo>
                    <a:pt x="43455" y="26336"/>
                    <a:pt x="46470" y="28075"/>
                    <a:pt x="50476" y="28075"/>
                  </a:cubicBezTo>
                  <a:cubicBezTo>
                    <a:pt x="51635" y="28075"/>
                    <a:pt x="52875" y="27932"/>
                    <a:pt x="54205" y="27638"/>
                  </a:cubicBezTo>
                  <a:cubicBezTo>
                    <a:pt x="61279" y="26077"/>
                    <a:pt x="75463" y="11955"/>
                    <a:pt x="75606" y="11812"/>
                  </a:cubicBezTo>
                  <a:lnTo>
                    <a:pt x="75526" y="11723"/>
                  </a:lnTo>
                  <a:cubicBezTo>
                    <a:pt x="75383" y="11866"/>
                    <a:pt x="61216" y="25970"/>
                    <a:pt x="54178" y="27522"/>
                  </a:cubicBezTo>
                  <a:cubicBezTo>
                    <a:pt x="52862" y="27811"/>
                    <a:pt x="51630" y="27956"/>
                    <a:pt x="50481" y="27956"/>
                  </a:cubicBezTo>
                  <a:cubicBezTo>
                    <a:pt x="46521" y="27956"/>
                    <a:pt x="43537" y="26234"/>
                    <a:pt x="41421" y="22749"/>
                  </a:cubicBezTo>
                  <a:cubicBezTo>
                    <a:pt x="40645" y="21465"/>
                    <a:pt x="40778" y="20020"/>
                    <a:pt x="40948" y="18182"/>
                  </a:cubicBezTo>
                  <a:cubicBezTo>
                    <a:pt x="41135" y="16130"/>
                    <a:pt x="41367" y="13579"/>
                    <a:pt x="40270" y="10474"/>
                  </a:cubicBezTo>
                  <a:cubicBezTo>
                    <a:pt x="39039" y="7004"/>
                    <a:pt x="32785" y="2356"/>
                    <a:pt x="27129" y="723"/>
                  </a:cubicBezTo>
                  <a:cubicBezTo>
                    <a:pt x="26032" y="404"/>
                    <a:pt x="24729" y="135"/>
                    <a:pt x="23458" y="135"/>
                  </a:cubicBezTo>
                  <a:cubicBezTo>
                    <a:pt x="22177" y="135"/>
                    <a:pt x="20929" y="408"/>
                    <a:pt x="19957" y="1178"/>
                  </a:cubicBezTo>
                  <a:cubicBezTo>
                    <a:pt x="18726" y="2151"/>
                    <a:pt x="19109" y="5898"/>
                    <a:pt x="19484" y="9528"/>
                  </a:cubicBezTo>
                  <a:cubicBezTo>
                    <a:pt x="19841" y="12972"/>
                    <a:pt x="20171" y="16228"/>
                    <a:pt x="19020" y="16362"/>
                  </a:cubicBezTo>
                  <a:cubicBezTo>
                    <a:pt x="18998" y="16365"/>
                    <a:pt x="18975" y="16366"/>
                    <a:pt x="18951" y="16366"/>
                  </a:cubicBezTo>
                  <a:cubicBezTo>
                    <a:pt x="17745" y="16366"/>
                    <a:pt x="14583" y="13055"/>
                    <a:pt x="11250" y="9546"/>
                  </a:cubicBezTo>
                  <a:cubicBezTo>
                    <a:pt x="7164" y="5255"/>
                    <a:pt x="2534" y="402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5271500" y="691075"/>
              <a:ext cx="1882350" cy="687000"/>
            </a:xfrm>
            <a:custGeom>
              <a:avLst/>
              <a:gdLst/>
              <a:ahLst/>
              <a:cxnLst/>
              <a:rect l="l" t="t" r="r" b="b"/>
              <a:pathLst>
                <a:path w="75294" h="27480" extrusionOk="0">
                  <a:moveTo>
                    <a:pt x="24087" y="0"/>
                  </a:moveTo>
                  <a:cubicBezTo>
                    <a:pt x="22729" y="0"/>
                    <a:pt x="21392" y="297"/>
                    <a:pt x="20349" y="1153"/>
                  </a:cubicBezTo>
                  <a:cubicBezTo>
                    <a:pt x="19136" y="2152"/>
                    <a:pt x="19439" y="5810"/>
                    <a:pt x="19733" y="9352"/>
                  </a:cubicBezTo>
                  <a:cubicBezTo>
                    <a:pt x="20019" y="12777"/>
                    <a:pt x="20295" y="16016"/>
                    <a:pt x="19118" y="16230"/>
                  </a:cubicBezTo>
                  <a:cubicBezTo>
                    <a:pt x="19076" y="16237"/>
                    <a:pt x="19033" y="16241"/>
                    <a:pt x="18987" y="16241"/>
                  </a:cubicBezTo>
                  <a:cubicBezTo>
                    <a:pt x="17775" y="16241"/>
                    <a:pt x="15102" y="13658"/>
                    <a:pt x="11767" y="10297"/>
                  </a:cubicBezTo>
                  <a:cubicBezTo>
                    <a:pt x="11428" y="9958"/>
                    <a:pt x="11098" y="9619"/>
                    <a:pt x="10759" y="9280"/>
                  </a:cubicBezTo>
                  <a:cubicBezTo>
                    <a:pt x="6646" y="5132"/>
                    <a:pt x="2400" y="841"/>
                    <a:pt x="18" y="413"/>
                  </a:cubicBezTo>
                  <a:lnTo>
                    <a:pt x="0" y="538"/>
                  </a:lnTo>
                  <a:cubicBezTo>
                    <a:pt x="2346" y="957"/>
                    <a:pt x="6575" y="5230"/>
                    <a:pt x="10670" y="9361"/>
                  </a:cubicBezTo>
                  <a:cubicBezTo>
                    <a:pt x="11009" y="9708"/>
                    <a:pt x="11348" y="10047"/>
                    <a:pt x="11678" y="10377"/>
                  </a:cubicBezTo>
                  <a:cubicBezTo>
                    <a:pt x="15038" y="13755"/>
                    <a:pt x="17723" y="16359"/>
                    <a:pt x="18989" y="16359"/>
                  </a:cubicBezTo>
                  <a:cubicBezTo>
                    <a:pt x="19040" y="16359"/>
                    <a:pt x="19089" y="16354"/>
                    <a:pt x="19136" y="16346"/>
                  </a:cubicBezTo>
                  <a:cubicBezTo>
                    <a:pt x="20420" y="16114"/>
                    <a:pt x="20144" y="12822"/>
                    <a:pt x="19858" y="9343"/>
                  </a:cubicBezTo>
                  <a:cubicBezTo>
                    <a:pt x="19564" y="5837"/>
                    <a:pt x="19261" y="2206"/>
                    <a:pt x="20429" y="1242"/>
                  </a:cubicBezTo>
                  <a:cubicBezTo>
                    <a:pt x="21444" y="409"/>
                    <a:pt x="22752" y="120"/>
                    <a:pt x="24083" y="120"/>
                  </a:cubicBezTo>
                  <a:cubicBezTo>
                    <a:pt x="25303" y="120"/>
                    <a:pt x="26543" y="363"/>
                    <a:pt x="27593" y="654"/>
                  </a:cubicBezTo>
                  <a:cubicBezTo>
                    <a:pt x="33142" y="2197"/>
                    <a:pt x="39217" y="6747"/>
                    <a:pt x="40341" y="10190"/>
                  </a:cubicBezTo>
                  <a:cubicBezTo>
                    <a:pt x="41322" y="13197"/>
                    <a:pt x="41099" y="15685"/>
                    <a:pt x="40912" y="17693"/>
                  </a:cubicBezTo>
                  <a:cubicBezTo>
                    <a:pt x="40751" y="19495"/>
                    <a:pt x="40618" y="21056"/>
                    <a:pt x="41403" y="22376"/>
                  </a:cubicBezTo>
                  <a:cubicBezTo>
                    <a:pt x="43437" y="25793"/>
                    <a:pt x="46345" y="27479"/>
                    <a:pt x="50234" y="27479"/>
                  </a:cubicBezTo>
                  <a:cubicBezTo>
                    <a:pt x="51448" y="27479"/>
                    <a:pt x="52759" y="27318"/>
                    <a:pt x="54169" y="26988"/>
                  </a:cubicBezTo>
                  <a:cubicBezTo>
                    <a:pt x="61145" y="25356"/>
                    <a:pt x="75151" y="11359"/>
                    <a:pt x="75294" y="11216"/>
                  </a:cubicBezTo>
                  <a:lnTo>
                    <a:pt x="75204" y="11136"/>
                  </a:lnTo>
                  <a:cubicBezTo>
                    <a:pt x="75062" y="11279"/>
                    <a:pt x="61082" y="25240"/>
                    <a:pt x="54142" y="26864"/>
                  </a:cubicBezTo>
                  <a:cubicBezTo>
                    <a:pt x="52741" y="27192"/>
                    <a:pt x="51438" y="27357"/>
                    <a:pt x="50231" y="27357"/>
                  </a:cubicBezTo>
                  <a:cubicBezTo>
                    <a:pt x="46390" y="27357"/>
                    <a:pt x="43517" y="25688"/>
                    <a:pt x="41501" y="22314"/>
                  </a:cubicBezTo>
                  <a:cubicBezTo>
                    <a:pt x="40742" y="21020"/>
                    <a:pt x="40867" y="19557"/>
                    <a:pt x="41037" y="17702"/>
                  </a:cubicBezTo>
                  <a:cubicBezTo>
                    <a:pt x="41215" y="15685"/>
                    <a:pt x="41447" y="13179"/>
                    <a:pt x="40457" y="10154"/>
                  </a:cubicBezTo>
                  <a:cubicBezTo>
                    <a:pt x="39324" y="6675"/>
                    <a:pt x="33204" y="2090"/>
                    <a:pt x="27629" y="538"/>
                  </a:cubicBezTo>
                  <a:cubicBezTo>
                    <a:pt x="26568" y="245"/>
                    <a:pt x="25319" y="0"/>
                    <a:pt x="2408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5271925" y="688675"/>
              <a:ext cx="1874575" cy="676000"/>
            </a:xfrm>
            <a:custGeom>
              <a:avLst/>
              <a:gdLst/>
              <a:ahLst/>
              <a:cxnLst/>
              <a:rect l="l" t="t" r="r" b="b"/>
              <a:pathLst>
                <a:path w="74983" h="27040" extrusionOk="0">
                  <a:moveTo>
                    <a:pt x="24729" y="0"/>
                  </a:moveTo>
                  <a:cubicBezTo>
                    <a:pt x="23091" y="0"/>
                    <a:pt x="21748" y="425"/>
                    <a:pt x="20760" y="1267"/>
                  </a:cubicBezTo>
                  <a:cubicBezTo>
                    <a:pt x="19547" y="2311"/>
                    <a:pt x="19770" y="5879"/>
                    <a:pt x="19993" y="9332"/>
                  </a:cubicBezTo>
                  <a:cubicBezTo>
                    <a:pt x="20207" y="12739"/>
                    <a:pt x="20412" y="15951"/>
                    <a:pt x="19217" y="16245"/>
                  </a:cubicBezTo>
                  <a:cubicBezTo>
                    <a:pt x="19154" y="16261"/>
                    <a:pt x="19087" y="16268"/>
                    <a:pt x="19015" y="16268"/>
                  </a:cubicBezTo>
                  <a:cubicBezTo>
                    <a:pt x="17701" y="16268"/>
                    <a:pt x="14987" y="13752"/>
                    <a:pt x="11839" y="10714"/>
                  </a:cubicBezTo>
                  <a:cubicBezTo>
                    <a:pt x="11331" y="10224"/>
                    <a:pt x="10804" y="9715"/>
                    <a:pt x="10287" y="9207"/>
                  </a:cubicBezTo>
                  <a:cubicBezTo>
                    <a:pt x="6353" y="5380"/>
                    <a:pt x="2285" y="1428"/>
                    <a:pt x="28" y="982"/>
                  </a:cubicBezTo>
                  <a:lnTo>
                    <a:pt x="1" y="1098"/>
                  </a:lnTo>
                  <a:cubicBezTo>
                    <a:pt x="2231" y="1535"/>
                    <a:pt x="6281" y="5478"/>
                    <a:pt x="10198" y="9296"/>
                  </a:cubicBezTo>
                  <a:cubicBezTo>
                    <a:pt x="10724" y="9804"/>
                    <a:pt x="11241" y="10313"/>
                    <a:pt x="11759" y="10804"/>
                  </a:cubicBezTo>
                  <a:cubicBezTo>
                    <a:pt x="15024" y="13962"/>
                    <a:pt x="17656" y="16388"/>
                    <a:pt x="19012" y="16388"/>
                  </a:cubicBezTo>
                  <a:cubicBezTo>
                    <a:pt x="19101" y="16388"/>
                    <a:pt x="19172" y="16379"/>
                    <a:pt x="19244" y="16361"/>
                  </a:cubicBezTo>
                  <a:cubicBezTo>
                    <a:pt x="20546" y="16040"/>
                    <a:pt x="20332" y="12784"/>
                    <a:pt x="20118" y="9332"/>
                  </a:cubicBezTo>
                  <a:cubicBezTo>
                    <a:pt x="19895" y="5906"/>
                    <a:pt x="19672" y="2364"/>
                    <a:pt x="20840" y="1365"/>
                  </a:cubicBezTo>
                  <a:cubicBezTo>
                    <a:pt x="21923" y="437"/>
                    <a:pt x="23329" y="123"/>
                    <a:pt x="24734" y="123"/>
                  </a:cubicBezTo>
                  <a:cubicBezTo>
                    <a:pt x="25842" y="123"/>
                    <a:pt x="26949" y="318"/>
                    <a:pt x="27897" y="562"/>
                  </a:cubicBezTo>
                  <a:cubicBezTo>
                    <a:pt x="33446" y="1981"/>
                    <a:pt x="39476" y="6486"/>
                    <a:pt x="40538" y="10010"/>
                  </a:cubicBezTo>
                  <a:cubicBezTo>
                    <a:pt x="41412" y="12927"/>
                    <a:pt x="41207" y="15273"/>
                    <a:pt x="41020" y="17343"/>
                  </a:cubicBezTo>
                  <a:cubicBezTo>
                    <a:pt x="40859" y="19180"/>
                    <a:pt x="40717" y="20759"/>
                    <a:pt x="41493" y="22089"/>
                  </a:cubicBezTo>
                  <a:cubicBezTo>
                    <a:pt x="43420" y="25398"/>
                    <a:pt x="46221" y="27040"/>
                    <a:pt x="49994" y="27040"/>
                  </a:cubicBezTo>
                  <a:cubicBezTo>
                    <a:pt x="51261" y="27040"/>
                    <a:pt x="52644" y="26852"/>
                    <a:pt x="54134" y="26478"/>
                  </a:cubicBezTo>
                  <a:cubicBezTo>
                    <a:pt x="61012" y="24774"/>
                    <a:pt x="74840" y="10920"/>
                    <a:pt x="74982" y="10777"/>
                  </a:cubicBezTo>
                  <a:lnTo>
                    <a:pt x="74893" y="10688"/>
                  </a:lnTo>
                  <a:cubicBezTo>
                    <a:pt x="74759" y="10830"/>
                    <a:pt x="60949" y="24667"/>
                    <a:pt x="54107" y="26362"/>
                  </a:cubicBezTo>
                  <a:cubicBezTo>
                    <a:pt x="52626" y="26729"/>
                    <a:pt x="51259" y="26913"/>
                    <a:pt x="50001" y="26913"/>
                  </a:cubicBezTo>
                  <a:cubicBezTo>
                    <a:pt x="46270" y="26913"/>
                    <a:pt x="43501" y="25295"/>
                    <a:pt x="41600" y="22026"/>
                  </a:cubicBezTo>
                  <a:cubicBezTo>
                    <a:pt x="40841" y="20724"/>
                    <a:pt x="40975" y="19243"/>
                    <a:pt x="41145" y="17361"/>
                  </a:cubicBezTo>
                  <a:cubicBezTo>
                    <a:pt x="41314" y="15380"/>
                    <a:pt x="41537" y="12918"/>
                    <a:pt x="40654" y="9974"/>
                  </a:cubicBezTo>
                  <a:cubicBezTo>
                    <a:pt x="39584" y="6414"/>
                    <a:pt x="33517" y="1865"/>
                    <a:pt x="27924" y="446"/>
                  </a:cubicBezTo>
                  <a:cubicBezTo>
                    <a:pt x="26765" y="148"/>
                    <a:pt x="25696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5272600" y="686175"/>
              <a:ext cx="1866525" cy="664900"/>
            </a:xfrm>
            <a:custGeom>
              <a:avLst/>
              <a:gdLst/>
              <a:ahLst/>
              <a:cxnLst/>
              <a:rect l="l" t="t" r="r" b="b"/>
              <a:pathLst>
                <a:path w="74661" h="26596" extrusionOk="0">
                  <a:moveTo>
                    <a:pt x="25388" y="0"/>
                  </a:moveTo>
                  <a:cubicBezTo>
                    <a:pt x="23642" y="0"/>
                    <a:pt x="22204" y="470"/>
                    <a:pt x="21161" y="1394"/>
                  </a:cubicBezTo>
                  <a:cubicBezTo>
                    <a:pt x="19948" y="2464"/>
                    <a:pt x="20100" y="5952"/>
                    <a:pt x="20242" y="9333"/>
                  </a:cubicBezTo>
                  <a:cubicBezTo>
                    <a:pt x="20394" y="12706"/>
                    <a:pt x="20528" y="15890"/>
                    <a:pt x="19306" y="16256"/>
                  </a:cubicBezTo>
                  <a:cubicBezTo>
                    <a:pt x="19212" y="16285"/>
                    <a:pt x="19111" y="16299"/>
                    <a:pt x="19002" y="16299"/>
                  </a:cubicBezTo>
                  <a:cubicBezTo>
                    <a:pt x="17596" y="16299"/>
                    <a:pt x="14949" y="13960"/>
                    <a:pt x="11910" y="11144"/>
                  </a:cubicBezTo>
                  <a:cubicBezTo>
                    <a:pt x="11214" y="10502"/>
                    <a:pt x="10492" y="9824"/>
                    <a:pt x="9805" y="9182"/>
                  </a:cubicBezTo>
                  <a:cubicBezTo>
                    <a:pt x="5880" y="5497"/>
                    <a:pt x="2168" y="2009"/>
                    <a:pt x="27" y="1545"/>
                  </a:cubicBezTo>
                  <a:lnTo>
                    <a:pt x="1" y="1661"/>
                  </a:lnTo>
                  <a:cubicBezTo>
                    <a:pt x="2106" y="2125"/>
                    <a:pt x="5808" y="5596"/>
                    <a:pt x="9716" y="9271"/>
                  </a:cubicBezTo>
                  <a:cubicBezTo>
                    <a:pt x="10411" y="9913"/>
                    <a:pt x="11125" y="10591"/>
                    <a:pt x="11830" y="11234"/>
                  </a:cubicBezTo>
                  <a:cubicBezTo>
                    <a:pt x="14891" y="14071"/>
                    <a:pt x="17560" y="16425"/>
                    <a:pt x="19021" y="16425"/>
                  </a:cubicBezTo>
                  <a:cubicBezTo>
                    <a:pt x="19135" y="16425"/>
                    <a:pt x="19242" y="16411"/>
                    <a:pt x="19341" y="16381"/>
                  </a:cubicBezTo>
                  <a:cubicBezTo>
                    <a:pt x="20653" y="15980"/>
                    <a:pt x="20519" y="12750"/>
                    <a:pt x="20367" y="9325"/>
                  </a:cubicBezTo>
                  <a:cubicBezTo>
                    <a:pt x="20225" y="5979"/>
                    <a:pt x="20073" y="2518"/>
                    <a:pt x="21242" y="1483"/>
                  </a:cubicBezTo>
                  <a:cubicBezTo>
                    <a:pt x="22265" y="579"/>
                    <a:pt x="23672" y="123"/>
                    <a:pt x="25388" y="123"/>
                  </a:cubicBezTo>
                  <a:cubicBezTo>
                    <a:pt x="26245" y="123"/>
                    <a:pt x="27180" y="237"/>
                    <a:pt x="28182" y="466"/>
                  </a:cubicBezTo>
                  <a:cubicBezTo>
                    <a:pt x="33651" y="1733"/>
                    <a:pt x="39744" y="6283"/>
                    <a:pt x="40725" y="9833"/>
                  </a:cubicBezTo>
                  <a:cubicBezTo>
                    <a:pt x="41501" y="12670"/>
                    <a:pt x="41296" y="14972"/>
                    <a:pt x="41118" y="17006"/>
                  </a:cubicBezTo>
                  <a:cubicBezTo>
                    <a:pt x="40948" y="18861"/>
                    <a:pt x="40805" y="20458"/>
                    <a:pt x="41573" y="21805"/>
                  </a:cubicBezTo>
                  <a:cubicBezTo>
                    <a:pt x="43402" y="25008"/>
                    <a:pt x="46096" y="26596"/>
                    <a:pt x="49753" y="26596"/>
                  </a:cubicBezTo>
                  <a:cubicBezTo>
                    <a:pt x="51074" y="26596"/>
                    <a:pt x="52519" y="26390"/>
                    <a:pt x="54098" y="25980"/>
                  </a:cubicBezTo>
                  <a:cubicBezTo>
                    <a:pt x="60878" y="24205"/>
                    <a:pt x="74527" y="10475"/>
                    <a:pt x="74661" y="10342"/>
                  </a:cubicBezTo>
                  <a:lnTo>
                    <a:pt x="74572" y="10252"/>
                  </a:lnTo>
                  <a:cubicBezTo>
                    <a:pt x="74438" y="10386"/>
                    <a:pt x="60815" y="24089"/>
                    <a:pt x="54062" y="25864"/>
                  </a:cubicBezTo>
                  <a:cubicBezTo>
                    <a:pt x="52503" y="26271"/>
                    <a:pt x="51072" y="26475"/>
                    <a:pt x="49765" y="26475"/>
                  </a:cubicBezTo>
                  <a:cubicBezTo>
                    <a:pt x="46147" y="26475"/>
                    <a:pt x="43482" y="24908"/>
                    <a:pt x="41680" y="21743"/>
                  </a:cubicBezTo>
                  <a:cubicBezTo>
                    <a:pt x="40930" y="20431"/>
                    <a:pt x="41064" y="18924"/>
                    <a:pt x="41234" y="17014"/>
                  </a:cubicBezTo>
                  <a:cubicBezTo>
                    <a:pt x="41421" y="14972"/>
                    <a:pt x="41626" y="12661"/>
                    <a:pt x="40841" y="9806"/>
                  </a:cubicBezTo>
                  <a:cubicBezTo>
                    <a:pt x="39851" y="6220"/>
                    <a:pt x="33713" y="1626"/>
                    <a:pt x="28209" y="350"/>
                  </a:cubicBezTo>
                  <a:cubicBezTo>
                    <a:pt x="27199" y="116"/>
                    <a:pt x="26255" y="0"/>
                    <a:pt x="253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5273275" y="683450"/>
              <a:ext cx="1858500" cy="654700"/>
            </a:xfrm>
            <a:custGeom>
              <a:avLst/>
              <a:gdLst/>
              <a:ahLst/>
              <a:cxnLst/>
              <a:rect l="l" t="t" r="r" b="b"/>
              <a:pathLst>
                <a:path w="74340" h="26188" extrusionOk="0">
                  <a:moveTo>
                    <a:pt x="26021" y="0"/>
                  </a:moveTo>
                  <a:cubicBezTo>
                    <a:pt x="24181" y="0"/>
                    <a:pt x="22663" y="514"/>
                    <a:pt x="21563" y="1521"/>
                  </a:cubicBezTo>
                  <a:cubicBezTo>
                    <a:pt x="20358" y="2627"/>
                    <a:pt x="20430" y="6044"/>
                    <a:pt x="20501" y="9344"/>
                  </a:cubicBezTo>
                  <a:cubicBezTo>
                    <a:pt x="20572" y="12690"/>
                    <a:pt x="20644" y="15848"/>
                    <a:pt x="19404" y="16285"/>
                  </a:cubicBezTo>
                  <a:cubicBezTo>
                    <a:pt x="19280" y="16329"/>
                    <a:pt x="19144" y="16350"/>
                    <a:pt x="18997" y="16350"/>
                  </a:cubicBezTo>
                  <a:cubicBezTo>
                    <a:pt x="17486" y="16350"/>
                    <a:pt x="14819" y="14104"/>
                    <a:pt x="11981" y="11584"/>
                  </a:cubicBezTo>
                  <a:cubicBezTo>
                    <a:pt x="11089" y="10798"/>
                    <a:pt x="10188" y="9978"/>
                    <a:pt x="9323" y="9193"/>
                  </a:cubicBezTo>
                  <a:cubicBezTo>
                    <a:pt x="5585" y="5803"/>
                    <a:pt x="2052" y="2609"/>
                    <a:pt x="27" y="2118"/>
                  </a:cubicBezTo>
                  <a:lnTo>
                    <a:pt x="0" y="2243"/>
                  </a:lnTo>
                  <a:cubicBezTo>
                    <a:pt x="1990" y="2716"/>
                    <a:pt x="5514" y="5910"/>
                    <a:pt x="9234" y="9282"/>
                  </a:cubicBezTo>
                  <a:cubicBezTo>
                    <a:pt x="10108" y="10067"/>
                    <a:pt x="11009" y="10888"/>
                    <a:pt x="11892" y="11673"/>
                  </a:cubicBezTo>
                  <a:cubicBezTo>
                    <a:pt x="14756" y="14206"/>
                    <a:pt x="17441" y="16472"/>
                    <a:pt x="19011" y="16472"/>
                  </a:cubicBezTo>
                  <a:cubicBezTo>
                    <a:pt x="19163" y="16472"/>
                    <a:pt x="19314" y="16445"/>
                    <a:pt x="19448" y="16401"/>
                  </a:cubicBezTo>
                  <a:cubicBezTo>
                    <a:pt x="20769" y="15928"/>
                    <a:pt x="20697" y="12725"/>
                    <a:pt x="20626" y="9335"/>
                  </a:cubicBezTo>
                  <a:cubicBezTo>
                    <a:pt x="20554" y="6061"/>
                    <a:pt x="20474" y="2680"/>
                    <a:pt x="21643" y="1610"/>
                  </a:cubicBezTo>
                  <a:cubicBezTo>
                    <a:pt x="22723" y="623"/>
                    <a:pt x="24216" y="119"/>
                    <a:pt x="26029" y="119"/>
                  </a:cubicBezTo>
                  <a:cubicBezTo>
                    <a:pt x="26790" y="119"/>
                    <a:pt x="27608" y="208"/>
                    <a:pt x="28476" y="388"/>
                  </a:cubicBezTo>
                  <a:cubicBezTo>
                    <a:pt x="33954" y="1521"/>
                    <a:pt x="39993" y="6026"/>
                    <a:pt x="40912" y="9674"/>
                  </a:cubicBezTo>
                  <a:cubicBezTo>
                    <a:pt x="41599" y="12413"/>
                    <a:pt x="41394" y="14679"/>
                    <a:pt x="41216" y="16668"/>
                  </a:cubicBezTo>
                  <a:cubicBezTo>
                    <a:pt x="41046" y="18551"/>
                    <a:pt x="40903" y="20174"/>
                    <a:pt x="41653" y="21530"/>
                  </a:cubicBezTo>
                  <a:cubicBezTo>
                    <a:pt x="42830" y="23645"/>
                    <a:pt x="44347" y="25001"/>
                    <a:pt x="46301" y="25679"/>
                  </a:cubicBezTo>
                  <a:cubicBezTo>
                    <a:pt x="47264" y="26018"/>
                    <a:pt x="48317" y="26187"/>
                    <a:pt x="49485" y="26187"/>
                  </a:cubicBezTo>
                  <a:cubicBezTo>
                    <a:pt x="50850" y="26187"/>
                    <a:pt x="52367" y="25955"/>
                    <a:pt x="54053" y="25491"/>
                  </a:cubicBezTo>
                  <a:cubicBezTo>
                    <a:pt x="60744" y="23645"/>
                    <a:pt x="74206" y="10049"/>
                    <a:pt x="74339" y="9906"/>
                  </a:cubicBezTo>
                  <a:lnTo>
                    <a:pt x="74259" y="9826"/>
                  </a:lnTo>
                  <a:cubicBezTo>
                    <a:pt x="74116" y="9960"/>
                    <a:pt x="60681" y="23529"/>
                    <a:pt x="54026" y="25366"/>
                  </a:cubicBezTo>
                  <a:cubicBezTo>
                    <a:pt x="52336" y="25834"/>
                    <a:pt x="50812" y="26069"/>
                    <a:pt x="49442" y="26069"/>
                  </a:cubicBezTo>
                  <a:cubicBezTo>
                    <a:pt x="45971" y="26069"/>
                    <a:pt x="43480" y="24559"/>
                    <a:pt x="41760" y="21477"/>
                  </a:cubicBezTo>
                  <a:cubicBezTo>
                    <a:pt x="41028" y="20148"/>
                    <a:pt x="41162" y="18622"/>
                    <a:pt x="41341" y="16686"/>
                  </a:cubicBezTo>
                  <a:cubicBezTo>
                    <a:pt x="41519" y="14679"/>
                    <a:pt x="41724" y="12404"/>
                    <a:pt x="41028" y="9639"/>
                  </a:cubicBezTo>
                  <a:cubicBezTo>
                    <a:pt x="40109" y="5963"/>
                    <a:pt x="34016" y="1405"/>
                    <a:pt x="28494" y="272"/>
                  </a:cubicBezTo>
                  <a:cubicBezTo>
                    <a:pt x="27618" y="90"/>
                    <a:pt x="26791" y="0"/>
                    <a:pt x="260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5273950" y="680400"/>
              <a:ext cx="1850475" cy="644575"/>
            </a:xfrm>
            <a:custGeom>
              <a:avLst/>
              <a:gdLst/>
              <a:ahLst/>
              <a:cxnLst/>
              <a:rect l="l" t="t" r="r" b="b"/>
              <a:pathLst>
                <a:path w="74019" h="25783" extrusionOk="0">
                  <a:moveTo>
                    <a:pt x="26688" y="1"/>
                  </a:moveTo>
                  <a:cubicBezTo>
                    <a:pt x="24741" y="1"/>
                    <a:pt x="23129" y="564"/>
                    <a:pt x="21964" y="1669"/>
                  </a:cubicBezTo>
                  <a:cubicBezTo>
                    <a:pt x="20759" y="2802"/>
                    <a:pt x="20759" y="6139"/>
                    <a:pt x="20759" y="9368"/>
                  </a:cubicBezTo>
                  <a:cubicBezTo>
                    <a:pt x="20751" y="12687"/>
                    <a:pt x="20751" y="15818"/>
                    <a:pt x="19502" y="16327"/>
                  </a:cubicBezTo>
                  <a:cubicBezTo>
                    <a:pt x="19340" y="16393"/>
                    <a:pt x="19161" y="16424"/>
                    <a:pt x="18967" y="16424"/>
                  </a:cubicBezTo>
                  <a:cubicBezTo>
                    <a:pt x="17356" y="16424"/>
                    <a:pt x="14679" y="14273"/>
                    <a:pt x="12044" y="12036"/>
                  </a:cubicBezTo>
                  <a:cubicBezTo>
                    <a:pt x="10964" y="11117"/>
                    <a:pt x="9876" y="10162"/>
                    <a:pt x="8832" y="9243"/>
                  </a:cubicBezTo>
                  <a:cubicBezTo>
                    <a:pt x="5130" y="6005"/>
                    <a:pt x="1945" y="3204"/>
                    <a:pt x="36" y="2713"/>
                  </a:cubicBezTo>
                  <a:lnTo>
                    <a:pt x="0" y="2829"/>
                  </a:lnTo>
                  <a:cubicBezTo>
                    <a:pt x="1882" y="3320"/>
                    <a:pt x="5219" y="6246"/>
                    <a:pt x="8752" y="9341"/>
                  </a:cubicBezTo>
                  <a:cubicBezTo>
                    <a:pt x="9795" y="10260"/>
                    <a:pt x="10884" y="11206"/>
                    <a:pt x="11963" y="12125"/>
                  </a:cubicBezTo>
                  <a:cubicBezTo>
                    <a:pt x="15217" y="14888"/>
                    <a:pt x="17486" y="16551"/>
                    <a:pt x="18953" y="16551"/>
                  </a:cubicBezTo>
                  <a:cubicBezTo>
                    <a:pt x="19168" y="16551"/>
                    <a:pt x="19365" y="16515"/>
                    <a:pt x="19546" y="16443"/>
                  </a:cubicBezTo>
                  <a:cubicBezTo>
                    <a:pt x="20875" y="15898"/>
                    <a:pt x="20875" y="12723"/>
                    <a:pt x="20875" y="9368"/>
                  </a:cubicBezTo>
                  <a:cubicBezTo>
                    <a:pt x="20875" y="6166"/>
                    <a:pt x="20884" y="2856"/>
                    <a:pt x="22044" y="1759"/>
                  </a:cubicBezTo>
                  <a:cubicBezTo>
                    <a:pt x="23185" y="677"/>
                    <a:pt x="24765" y="124"/>
                    <a:pt x="26674" y="124"/>
                  </a:cubicBezTo>
                  <a:cubicBezTo>
                    <a:pt x="27332" y="124"/>
                    <a:pt x="28030" y="190"/>
                    <a:pt x="28762" y="322"/>
                  </a:cubicBezTo>
                  <a:cubicBezTo>
                    <a:pt x="31295" y="777"/>
                    <a:pt x="34141" y="2053"/>
                    <a:pt x="36559" y="3828"/>
                  </a:cubicBezTo>
                  <a:cubicBezTo>
                    <a:pt x="39030" y="5639"/>
                    <a:pt x="40689" y="7718"/>
                    <a:pt x="41099" y="9520"/>
                  </a:cubicBezTo>
                  <a:cubicBezTo>
                    <a:pt x="41697" y="12169"/>
                    <a:pt x="41501" y="14391"/>
                    <a:pt x="41322" y="16344"/>
                  </a:cubicBezTo>
                  <a:cubicBezTo>
                    <a:pt x="41144" y="18254"/>
                    <a:pt x="40992" y="19904"/>
                    <a:pt x="41742" y="21278"/>
                  </a:cubicBezTo>
                  <a:cubicBezTo>
                    <a:pt x="42866" y="23356"/>
                    <a:pt x="44356" y="24677"/>
                    <a:pt x="46283" y="25328"/>
                  </a:cubicBezTo>
                  <a:cubicBezTo>
                    <a:pt x="47175" y="25631"/>
                    <a:pt x="48165" y="25783"/>
                    <a:pt x="49253" y="25783"/>
                  </a:cubicBezTo>
                  <a:cubicBezTo>
                    <a:pt x="50663" y="25783"/>
                    <a:pt x="52242" y="25524"/>
                    <a:pt x="54017" y="25007"/>
                  </a:cubicBezTo>
                  <a:cubicBezTo>
                    <a:pt x="60601" y="23098"/>
                    <a:pt x="73893" y="9627"/>
                    <a:pt x="74018" y="9493"/>
                  </a:cubicBezTo>
                  <a:lnTo>
                    <a:pt x="73938" y="9404"/>
                  </a:lnTo>
                  <a:cubicBezTo>
                    <a:pt x="73804" y="9538"/>
                    <a:pt x="60538" y="22991"/>
                    <a:pt x="53981" y="24891"/>
                  </a:cubicBezTo>
                  <a:cubicBezTo>
                    <a:pt x="52213" y="25403"/>
                    <a:pt x="50630" y="25661"/>
                    <a:pt x="49218" y="25661"/>
                  </a:cubicBezTo>
                  <a:cubicBezTo>
                    <a:pt x="45859" y="25661"/>
                    <a:pt x="43469" y="24199"/>
                    <a:pt x="41849" y="21215"/>
                  </a:cubicBezTo>
                  <a:cubicBezTo>
                    <a:pt x="41117" y="19877"/>
                    <a:pt x="41260" y="18325"/>
                    <a:pt x="41438" y="16353"/>
                  </a:cubicBezTo>
                  <a:cubicBezTo>
                    <a:pt x="41617" y="14391"/>
                    <a:pt x="41822" y="12160"/>
                    <a:pt x="41215" y="9493"/>
                  </a:cubicBezTo>
                  <a:cubicBezTo>
                    <a:pt x="40359" y="5711"/>
                    <a:pt x="34319" y="1197"/>
                    <a:pt x="28788" y="197"/>
                  </a:cubicBezTo>
                  <a:cubicBezTo>
                    <a:pt x="28052" y="66"/>
                    <a:pt x="27351" y="1"/>
                    <a:pt x="2668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5274600" y="677100"/>
              <a:ext cx="1842675" cy="634725"/>
            </a:xfrm>
            <a:custGeom>
              <a:avLst/>
              <a:gdLst/>
              <a:ahLst/>
              <a:cxnLst/>
              <a:rect l="l" t="t" r="r" b="b"/>
              <a:pathLst>
                <a:path w="73707" h="25389" extrusionOk="0">
                  <a:moveTo>
                    <a:pt x="27317" y="1"/>
                  </a:moveTo>
                  <a:cubicBezTo>
                    <a:pt x="25284" y="1"/>
                    <a:pt x="23589" y="617"/>
                    <a:pt x="22366" y="1819"/>
                  </a:cubicBezTo>
                  <a:cubicBezTo>
                    <a:pt x="21162" y="2997"/>
                    <a:pt x="21090" y="6253"/>
                    <a:pt x="21019" y="9411"/>
                  </a:cubicBezTo>
                  <a:cubicBezTo>
                    <a:pt x="20939" y="12694"/>
                    <a:pt x="20867" y="15798"/>
                    <a:pt x="19592" y="16378"/>
                  </a:cubicBezTo>
                  <a:cubicBezTo>
                    <a:pt x="19386" y="16473"/>
                    <a:pt x="19156" y="16518"/>
                    <a:pt x="18904" y="16518"/>
                  </a:cubicBezTo>
                  <a:cubicBezTo>
                    <a:pt x="17394" y="16518"/>
                    <a:pt x="15066" y="14898"/>
                    <a:pt x="12116" y="12498"/>
                  </a:cubicBezTo>
                  <a:cubicBezTo>
                    <a:pt x="10831" y="11445"/>
                    <a:pt x="9555" y="10374"/>
                    <a:pt x="8333" y="9331"/>
                  </a:cubicBezTo>
                  <a:cubicBezTo>
                    <a:pt x="4845" y="6369"/>
                    <a:pt x="1839" y="3818"/>
                    <a:pt x="37" y="3309"/>
                  </a:cubicBezTo>
                  <a:lnTo>
                    <a:pt x="1" y="3425"/>
                  </a:lnTo>
                  <a:cubicBezTo>
                    <a:pt x="1776" y="3925"/>
                    <a:pt x="4774" y="6476"/>
                    <a:pt x="8253" y="9420"/>
                  </a:cubicBezTo>
                  <a:cubicBezTo>
                    <a:pt x="9484" y="10464"/>
                    <a:pt x="10751" y="11543"/>
                    <a:pt x="12035" y="12587"/>
                  </a:cubicBezTo>
                  <a:cubicBezTo>
                    <a:pt x="15079" y="15063"/>
                    <a:pt x="17352" y="16639"/>
                    <a:pt x="18892" y="16639"/>
                  </a:cubicBezTo>
                  <a:cubicBezTo>
                    <a:pt x="19166" y="16639"/>
                    <a:pt x="19417" y="16589"/>
                    <a:pt x="19645" y="16485"/>
                  </a:cubicBezTo>
                  <a:cubicBezTo>
                    <a:pt x="20992" y="15870"/>
                    <a:pt x="21064" y="12730"/>
                    <a:pt x="21135" y="9411"/>
                  </a:cubicBezTo>
                  <a:cubicBezTo>
                    <a:pt x="21206" y="6280"/>
                    <a:pt x="21287" y="3050"/>
                    <a:pt x="22446" y="1908"/>
                  </a:cubicBezTo>
                  <a:cubicBezTo>
                    <a:pt x="23657" y="726"/>
                    <a:pt x="25322" y="120"/>
                    <a:pt x="27327" y="120"/>
                  </a:cubicBezTo>
                  <a:cubicBezTo>
                    <a:pt x="27879" y="120"/>
                    <a:pt x="28456" y="166"/>
                    <a:pt x="29057" y="258"/>
                  </a:cubicBezTo>
                  <a:cubicBezTo>
                    <a:pt x="34463" y="1097"/>
                    <a:pt x="40520" y="5611"/>
                    <a:pt x="41288" y="9375"/>
                  </a:cubicBezTo>
                  <a:cubicBezTo>
                    <a:pt x="41805" y="11936"/>
                    <a:pt x="41609" y="14103"/>
                    <a:pt x="41421" y="16021"/>
                  </a:cubicBezTo>
                  <a:cubicBezTo>
                    <a:pt x="41243" y="17966"/>
                    <a:pt x="41091" y="19643"/>
                    <a:pt x="41823" y="21026"/>
                  </a:cubicBezTo>
                  <a:cubicBezTo>
                    <a:pt x="43375" y="23952"/>
                    <a:pt x="45703" y="25389"/>
                    <a:pt x="48986" y="25389"/>
                  </a:cubicBezTo>
                  <a:cubicBezTo>
                    <a:pt x="50458" y="25389"/>
                    <a:pt x="52109" y="25103"/>
                    <a:pt x="53973" y="24541"/>
                  </a:cubicBezTo>
                  <a:cubicBezTo>
                    <a:pt x="60468" y="22561"/>
                    <a:pt x="73573" y="9215"/>
                    <a:pt x="73707" y="9081"/>
                  </a:cubicBezTo>
                  <a:lnTo>
                    <a:pt x="73617" y="9001"/>
                  </a:lnTo>
                  <a:cubicBezTo>
                    <a:pt x="73484" y="9134"/>
                    <a:pt x="60405" y="22454"/>
                    <a:pt x="53938" y="24425"/>
                  </a:cubicBezTo>
                  <a:cubicBezTo>
                    <a:pt x="52090" y="24988"/>
                    <a:pt x="50449" y="25271"/>
                    <a:pt x="48999" y="25271"/>
                  </a:cubicBezTo>
                  <a:cubicBezTo>
                    <a:pt x="45757" y="25271"/>
                    <a:pt x="43464" y="23854"/>
                    <a:pt x="41930" y="20964"/>
                  </a:cubicBezTo>
                  <a:cubicBezTo>
                    <a:pt x="41216" y="19617"/>
                    <a:pt x="41368" y="17957"/>
                    <a:pt x="41546" y="16030"/>
                  </a:cubicBezTo>
                  <a:cubicBezTo>
                    <a:pt x="41725" y="14112"/>
                    <a:pt x="41930" y="11927"/>
                    <a:pt x="41403" y="9349"/>
                  </a:cubicBezTo>
                  <a:cubicBezTo>
                    <a:pt x="41029" y="7475"/>
                    <a:pt x="39378" y="5361"/>
                    <a:pt x="36881" y="3541"/>
                  </a:cubicBezTo>
                  <a:cubicBezTo>
                    <a:pt x="34454" y="1766"/>
                    <a:pt x="31608" y="535"/>
                    <a:pt x="29075" y="142"/>
                  </a:cubicBezTo>
                  <a:cubicBezTo>
                    <a:pt x="28465" y="48"/>
                    <a:pt x="27878" y="1"/>
                    <a:pt x="273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5275275" y="673475"/>
              <a:ext cx="1834650" cy="625425"/>
            </a:xfrm>
            <a:custGeom>
              <a:avLst/>
              <a:gdLst/>
              <a:ahLst/>
              <a:cxnLst/>
              <a:rect l="l" t="t" r="r" b="b"/>
              <a:pathLst>
                <a:path w="73386" h="25017" extrusionOk="0">
                  <a:moveTo>
                    <a:pt x="27975" y="0"/>
                  </a:moveTo>
                  <a:cubicBezTo>
                    <a:pt x="25849" y="0"/>
                    <a:pt x="24064" y="679"/>
                    <a:pt x="22767" y="1991"/>
                  </a:cubicBezTo>
                  <a:cubicBezTo>
                    <a:pt x="21563" y="3195"/>
                    <a:pt x="21420" y="6380"/>
                    <a:pt x="21277" y="9458"/>
                  </a:cubicBezTo>
                  <a:cubicBezTo>
                    <a:pt x="21126" y="12714"/>
                    <a:pt x="20983" y="15792"/>
                    <a:pt x="19689" y="16443"/>
                  </a:cubicBezTo>
                  <a:cubicBezTo>
                    <a:pt x="19427" y="16574"/>
                    <a:pt x="19134" y="16636"/>
                    <a:pt x="18813" y="16636"/>
                  </a:cubicBezTo>
                  <a:cubicBezTo>
                    <a:pt x="17247" y="16636"/>
                    <a:pt x="14998" y="15162"/>
                    <a:pt x="12178" y="12964"/>
                  </a:cubicBezTo>
                  <a:cubicBezTo>
                    <a:pt x="10679" y="11795"/>
                    <a:pt x="9225" y="10609"/>
                    <a:pt x="7824" y="9449"/>
                  </a:cubicBezTo>
                  <a:cubicBezTo>
                    <a:pt x="4550" y="6764"/>
                    <a:pt x="1731" y="4435"/>
                    <a:pt x="36" y="3918"/>
                  </a:cubicBezTo>
                  <a:lnTo>
                    <a:pt x="1" y="4034"/>
                  </a:lnTo>
                  <a:cubicBezTo>
                    <a:pt x="1669" y="4542"/>
                    <a:pt x="4488" y="6862"/>
                    <a:pt x="7744" y="9547"/>
                  </a:cubicBezTo>
                  <a:cubicBezTo>
                    <a:pt x="9154" y="10698"/>
                    <a:pt x="10608" y="11893"/>
                    <a:pt x="12107" y="13062"/>
                  </a:cubicBezTo>
                  <a:cubicBezTo>
                    <a:pt x="14934" y="15271"/>
                    <a:pt x="17209" y="16757"/>
                    <a:pt x="18815" y="16757"/>
                  </a:cubicBezTo>
                  <a:cubicBezTo>
                    <a:pt x="19154" y="16757"/>
                    <a:pt x="19464" y="16690"/>
                    <a:pt x="19743" y="16550"/>
                  </a:cubicBezTo>
                  <a:cubicBezTo>
                    <a:pt x="21099" y="15863"/>
                    <a:pt x="21242" y="12759"/>
                    <a:pt x="21402" y="9467"/>
                  </a:cubicBezTo>
                  <a:cubicBezTo>
                    <a:pt x="21536" y="6407"/>
                    <a:pt x="21688" y="3249"/>
                    <a:pt x="22847" y="2080"/>
                  </a:cubicBezTo>
                  <a:cubicBezTo>
                    <a:pt x="24130" y="790"/>
                    <a:pt x="25882" y="128"/>
                    <a:pt x="27977" y="128"/>
                  </a:cubicBezTo>
                  <a:cubicBezTo>
                    <a:pt x="28417" y="128"/>
                    <a:pt x="28873" y="157"/>
                    <a:pt x="29342" y="216"/>
                  </a:cubicBezTo>
                  <a:cubicBezTo>
                    <a:pt x="34213" y="831"/>
                    <a:pt x="40707" y="4997"/>
                    <a:pt x="41475" y="9244"/>
                  </a:cubicBezTo>
                  <a:cubicBezTo>
                    <a:pt x="41921" y="11715"/>
                    <a:pt x="41715" y="13838"/>
                    <a:pt x="41537" y="15711"/>
                  </a:cubicBezTo>
                  <a:cubicBezTo>
                    <a:pt x="41350" y="17683"/>
                    <a:pt x="41180" y="19387"/>
                    <a:pt x="41903" y="20788"/>
                  </a:cubicBezTo>
                  <a:cubicBezTo>
                    <a:pt x="43375" y="23624"/>
                    <a:pt x="45605" y="25016"/>
                    <a:pt x="48772" y="25016"/>
                  </a:cubicBezTo>
                  <a:cubicBezTo>
                    <a:pt x="50280" y="25016"/>
                    <a:pt x="51993" y="24704"/>
                    <a:pt x="53928" y="24079"/>
                  </a:cubicBezTo>
                  <a:cubicBezTo>
                    <a:pt x="60334" y="22045"/>
                    <a:pt x="73251" y="8824"/>
                    <a:pt x="73385" y="8691"/>
                  </a:cubicBezTo>
                  <a:lnTo>
                    <a:pt x="73296" y="8601"/>
                  </a:lnTo>
                  <a:cubicBezTo>
                    <a:pt x="73171" y="8735"/>
                    <a:pt x="60262" y="21938"/>
                    <a:pt x="53893" y="23963"/>
                  </a:cubicBezTo>
                  <a:cubicBezTo>
                    <a:pt x="51965" y="24579"/>
                    <a:pt x="50266" y="24890"/>
                    <a:pt x="48778" y="24890"/>
                  </a:cubicBezTo>
                  <a:cubicBezTo>
                    <a:pt x="45652" y="24890"/>
                    <a:pt x="43454" y="23520"/>
                    <a:pt x="42010" y="20734"/>
                  </a:cubicBezTo>
                  <a:cubicBezTo>
                    <a:pt x="41305" y="19360"/>
                    <a:pt x="41466" y="17674"/>
                    <a:pt x="41653" y="15720"/>
                  </a:cubicBezTo>
                  <a:cubicBezTo>
                    <a:pt x="41840" y="13838"/>
                    <a:pt x="42046" y="11706"/>
                    <a:pt x="41591" y="9226"/>
                  </a:cubicBezTo>
                  <a:cubicBezTo>
                    <a:pt x="40823" y="4926"/>
                    <a:pt x="34266" y="715"/>
                    <a:pt x="29360" y="91"/>
                  </a:cubicBezTo>
                  <a:cubicBezTo>
                    <a:pt x="28884" y="30"/>
                    <a:pt x="28422" y="0"/>
                    <a:pt x="279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5275950" y="669775"/>
              <a:ext cx="1826600" cy="616175"/>
            </a:xfrm>
            <a:custGeom>
              <a:avLst/>
              <a:gdLst/>
              <a:ahLst/>
              <a:cxnLst/>
              <a:rect l="l" t="t" r="r" b="b"/>
              <a:pathLst>
                <a:path w="73064" h="24647" extrusionOk="0">
                  <a:moveTo>
                    <a:pt x="28612" y="0"/>
                  </a:moveTo>
                  <a:cubicBezTo>
                    <a:pt x="26403" y="0"/>
                    <a:pt x="24529" y="733"/>
                    <a:pt x="23159" y="2157"/>
                  </a:cubicBezTo>
                  <a:cubicBezTo>
                    <a:pt x="21973" y="3397"/>
                    <a:pt x="21750" y="6510"/>
                    <a:pt x="21536" y="9517"/>
                  </a:cubicBezTo>
                  <a:cubicBezTo>
                    <a:pt x="21313" y="12746"/>
                    <a:pt x="21099" y="15788"/>
                    <a:pt x="19778" y="16502"/>
                  </a:cubicBezTo>
                  <a:cubicBezTo>
                    <a:pt x="19460" y="16676"/>
                    <a:pt x="19102" y="16755"/>
                    <a:pt x="18711" y="16755"/>
                  </a:cubicBezTo>
                  <a:cubicBezTo>
                    <a:pt x="16979" y="16755"/>
                    <a:pt x="14608" y="15196"/>
                    <a:pt x="12249" y="13442"/>
                  </a:cubicBezTo>
                  <a:cubicBezTo>
                    <a:pt x="10518" y="12157"/>
                    <a:pt x="8886" y="10855"/>
                    <a:pt x="7307" y="9588"/>
                  </a:cubicBezTo>
                  <a:cubicBezTo>
                    <a:pt x="4256" y="7162"/>
                    <a:pt x="1624" y="5056"/>
                    <a:pt x="36" y="4539"/>
                  </a:cubicBezTo>
                  <a:lnTo>
                    <a:pt x="0" y="4655"/>
                  </a:lnTo>
                  <a:cubicBezTo>
                    <a:pt x="1562" y="5163"/>
                    <a:pt x="4193" y="7260"/>
                    <a:pt x="7226" y="9686"/>
                  </a:cubicBezTo>
                  <a:cubicBezTo>
                    <a:pt x="8814" y="10953"/>
                    <a:pt x="10447" y="12255"/>
                    <a:pt x="12178" y="13540"/>
                  </a:cubicBezTo>
                  <a:cubicBezTo>
                    <a:pt x="14548" y="15308"/>
                    <a:pt x="16941" y="16877"/>
                    <a:pt x="18717" y="16877"/>
                  </a:cubicBezTo>
                  <a:cubicBezTo>
                    <a:pt x="19127" y="16877"/>
                    <a:pt x="19504" y="16793"/>
                    <a:pt x="19841" y="16609"/>
                  </a:cubicBezTo>
                  <a:cubicBezTo>
                    <a:pt x="21215" y="15859"/>
                    <a:pt x="21429" y="12782"/>
                    <a:pt x="21661" y="9526"/>
                  </a:cubicBezTo>
                  <a:cubicBezTo>
                    <a:pt x="21875" y="6537"/>
                    <a:pt x="22089" y="3450"/>
                    <a:pt x="23249" y="2246"/>
                  </a:cubicBezTo>
                  <a:cubicBezTo>
                    <a:pt x="24593" y="847"/>
                    <a:pt x="26434" y="125"/>
                    <a:pt x="28607" y="125"/>
                  </a:cubicBezTo>
                  <a:cubicBezTo>
                    <a:pt x="28942" y="125"/>
                    <a:pt x="29286" y="142"/>
                    <a:pt x="29636" y="176"/>
                  </a:cubicBezTo>
                  <a:cubicBezTo>
                    <a:pt x="34489" y="649"/>
                    <a:pt x="40993" y="4878"/>
                    <a:pt x="41662" y="9124"/>
                  </a:cubicBezTo>
                  <a:cubicBezTo>
                    <a:pt x="42036" y="11488"/>
                    <a:pt x="41831" y="13567"/>
                    <a:pt x="41644" y="15396"/>
                  </a:cubicBezTo>
                  <a:cubicBezTo>
                    <a:pt x="41448" y="17403"/>
                    <a:pt x="41278" y="19142"/>
                    <a:pt x="41983" y="20552"/>
                  </a:cubicBezTo>
                  <a:cubicBezTo>
                    <a:pt x="43366" y="23291"/>
                    <a:pt x="45507" y="24647"/>
                    <a:pt x="48567" y="24647"/>
                  </a:cubicBezTo>
                  <a:cubicBezTo>
                    <a:pt x="50101" y="24647"/>
                    <a:pt x="51867" y="24308"/>
                    <a:pt x="53892" y="23630"/>
                  </a:cubicBezTo>
                  <a:cubicBezTo>
                    <a:pt x="60200" y="21524"/>
                    <a:pt x="72939" y="8428"/>
                    <a:pt x="73064" y="8294"/>
                  </a:cubicBezTo>
                  <a:lnTo>
                    <a:pt x="72975" y="8214"/>
                  </a:lnTo>
                  <a:cubicBezTo>
                    <a:pt x="72850" y="8348"/>
                    <a:pt x="60128" y="21426"/>
                    <a:pt x="53857" y="23514"/>
                  </a:cubicBezTo>
                  <a:cubicBezTo>
                    <a:pt x="51852" y="24183"/>
                    <a:pt x="50099" y="24520"/>
                    <a:pt x="48577" y="24520"/>
                  </a:cubicBezTo>
                  <a:cubicBezTo>
                    <a:pt x="45558" y="24520"/>
                    <a:pt x="43452" y="23192"/>
                    <a:pt x="42099" y="20498"/>
                  </a:cubicBezTo>
                  <a:cubicBezTo>
                    <a:pt x="41403" y="19116"/>
                    <a:pt x="41573" y="17394"/>
                    <a:pt x="41769" y="15405"/>
                  </a:cubicBezTo>
                  <a:cubicBezTo>
                    <a:pt x="41947" y="13576"/>
                    <a:pt x="42161" y="11488"/>
                    <a:pt x="41778" y="9106"/>
                  </a:cubicBezTo>
                  <a:cubicBezTo>
                    <a:pt x="41474" y="7144"/>
                    <a:pt x="39869" y="4985"/>
                    <a:pt x="37380" y="3183"/>
                  </a:cubicBezTo>
                  <a:cubicBezTo>
                    <a:pt x="35007" y="1470"/>
                    <a:pt x="32116" y="292"/>
                    <a:pt x="29645" y="51"/>
                  </a:cubicBezTo>
                  <a:cubicBezTo>
                    <a:pt x="29293" y="17"/>
                    <a:pt x="28948" y="0"/>
                    <a:pt x="286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5276625" y="665750"/>
              <a:ext cx="1818575" cy="607275"/>
            </a:xfrm>
            <a:custGeom>
              <a:avLst/>
              <a:gdLst/>
              <a:ahLst/>
              <a:cxnLst/>
              <a:rect l="l" t="t" r="r" b="b"/>
              <a:pathLst>
                <a:path w="72743" h="24291" extrusionOk="0">
                  <a:moveTo>
                    <a:pt x="29234" y="1"/>
                  </a:moveTo>
                  <a:cubicBezTo>
                    <a:pt x="26955" y="1"/>
                    <a:pt x="25004" y="804"/>
                    <a:pt x="23561" y="2345"/>
                  </a:cubicBezTo>
                  <a:cubicBezTo>
                    <a:pt x="22374" y="3611"/>
                    <a:pt x="22089" y="6653"/>
                    <a:pt x="21803" y="9588"/>
                  </a:cubicBezTo>
                  <a:cubicBezTo>
                    <a:pt x="21518" y="12639"/>
                    <a:pt x="21214" y="15797"/>
                    <a:pt x="19876" y="16583"/>
                  </a:cubicBezTo>
                  <a:cubicBezTo>
                    <a:pt x="19492" y="16809"/>
                    <a:pt x="19057" y="16909"/>
                    <a:pt x="18586" y="16909"/>
                  </a:cubicBezTo>
                  <a:cubicBezTo>
                    <a:pt x="16789" y="16909"/>
                    <a:pt x="14454" y="15452"/>
                    <a:pt x="12320" y="13933"/>
                  </a:cubicBezTo>
                  <a:cubicBezTo>
                    <a:pt x="10349" y="12532"/>
                    <a:pt x="8448" y="11060"/>
                    <a:pt x="6780" y="9767"/>
                  </a:cubicBezTo>
                  <a:cubicBezTo>
                    <a:pt x="3836" y="7483"/>
                    <a:pt x="1517" y="5681"/>
                    <a:pt x="36" y="5164"/>
                  </a:cubicBezTo>
                  <a:lnTo>
                    <a:pt x="0" y="5280"/>
                  </a:lnTo>
                  <a:cubicBezTo>
                    <a:pt x="1463" y="5788"/>
                    <a:pt x="3890" y="7679"/>
                    <a:pt x="6700" y="9856"/>
                  </a:cubicBezTo>
                  <a:cubicBezTo>
                    <a:pt x="8377" y="11159"/>
                    <a:pt x="10277" y="12631"/>
                    <a:pt x="12249" y="14031"/>
                  </a:cubicBezTo>
                  <a:cubicBezTo>
                    <a:pt x="14402" y="15565"/>
                    <a:pt x="16755" y="17032"/>
                    <a:pt x="18590" y="17032"/>
                  </a:cubicBezTo>
                  <a:cubicBezTo>
                    <a:pt x="19081" y="17032"/>
                    <a:pt x="19535" y="16927"/>
                    <a:pt x="19939" y="16690"/>
                  </a:cubicBezTo>
                  <a:cubicBezTo>
                    <a:pt x="21330" y="15869"/>
                    <a:pt x="21625" y="12827"/>
                    <a:pt x="21928" y="9597"/>
                  </a:cubicBezTo>
                  <a:cubicBezTo>
                    <a:pt x="22205" y="6680"/>
                    <a:pt x="22490" y="3665"/>
                    <a:pt x="23650" y="2425"/>
                  </a:cubicBezTo>
                  <a:cubicBezTo>
                    <a:pt x="25067" y="910"/>
                    <a:pt x="26984" y="116"/>
                    <a:pt x="29228" y="116"/>
                  </a:cubicBezTo>
                  <a:cubicBezTo>
                    <a:pt x="29456" y="116"/>
                    <a:pt x="29687" y="125"/>
                    <a:pt x="29921" y="141"/>
                  </a:cubicBezTo>
                  <a:cubicBezTo>
                    <a:pt x="34801" y="480"/>
                    <a:pt x="41260" y="4637"/>
                    <a:pt x="41849" y="9009"/>
                  </a:cubicBezTo>
                  <a:cubicBezTo>
                    <a:pt x="42152" y="11283"/>
                    <a:pt x="41947" y="13309"/>
                    <a:pt x="41760" y="15093"/>
                  </a:cubicBezTo>
                  <a:cubicBezTo>
                    <a:pt x="41554" y="17136"/>
                    <a:pt x="41376" y="18902"/>
                    <a:pt x="42072" y="20329"/>
                  </a:cubicBezTo>
                  <a:cubicBezTo>
                    <a:pt x="43365" y="22979"/>
                    <a:pt x="45408" y="24290"/>
                    <a:pt x="48361" y="24290"/>
                  </a:cubicBezTo>
                  <a:cubicBezTo>
                    <a:pt x="49931" y="24290"/>
                    <a:pt x="51751" y="23925"/>
                    <a:pt x="53848" y="23193"/>
                  </a:cubicBezTo>
                  <a:cubicBezTo>
                    <a:pt x="60057" y="21025"/>
                    <a:pt x="72618" y="8054"/>
                    <a:pt x="72742" y="7920"/>
                  </a:cubicBezTo>
                  <a:lnTo>
                    <a:pt x="72662" y="7840"/>
                  </a:lnTo>
                  <a:cubicBezTo>
                    <a:pt x="72528" y="7965"/>
                    <a:pt x="59994" y="20927"/>
                    <a:pt x="53812" y="23077"/>
                  </a:cubicBezTo>
                  <a:cubicBezTo>
                    <a:pt x="51730" y="23800"/>
                    <a:pt x="49925" y="24165"/>
                    <a:pt x="48375" y="24165"/>
                  </a:cubicBezTo>
                  <a:cubicBezTo>
                    <a:pt x="45467" y="24165"/>
                    <a:pt x="43453" y="22882"/>
                    <a:pt x="42179" y="20276"/>
                  </a:cubicBezTo>
                  <a:cubicBezTo>
                    <a:pt x="41501" y="18875"/>
                    <a:pt x="41679" y="17127"/>
                    <a:pt x="41885" y="15102"/>
                  </a:cubicBezTo>
                  <a:cubicBezTo>
                    <a:pt x="42072" y="13309"/>
                    <a:pt x="42277" y="11283"/>
                    <a:pt x="41965" y="8991"/>
                  </a:cubicBezTo>
                  <a:cubicBezTo>
                    <a:pt x="41376" y="4566"/>
                    <a:pt x="34855" y="364"/>
                    <a:pt x="29930" y="25"/>
                  </a:cubicBezTo>
                  <a:cubicBezTo>
                    <a:pt x="29695" y="9"/>
                    <a:pt x="29463" y="1"/>
                    <a:pt x="2923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5277275" y="661300"/>
              <a:ext cx="1810775" cy="599000"/>
            </a:xfrm>
            <a:custGeom>
              <a:avLst/>
              <a:gdLst/>
              <a:ahLst/>
              <a:cxnLst/>
              <a:rect l="l" t="t" r="r" b="b"/>
              <a:pathLst>
                <a:path w="72431" h="23960" extrusionOk="0">
                  <a:moveTo>
                    <a:pt x="29882" y="1"/>
                  </a:moveTo>
                  <a:cubicBezTo>
                    <a:pt x="28161" y="1"/>
                    <a:pt x="25851" y="469"/>
                    <a:pt x="23963" y="2540"/>
                  </a:cubicBezTo>
                  <a:cubicBezTo>
                    <a:pt x="22785" y="3843"/>
                    <a:pt x="22420" y="6805"/>
                    <a:pt x="22081" y="9677"/>
                  </a:cubicBezTo>
                  <a:cubicBezTo>
                    <a:pt x="21715" y="12701"/>
                    <a:pt x="21331" y="15824"/>
                    <a:pt x="19975" y="16680"/>
                  </a:cubicBezTo>
                  <a:cubicBezTo>
                    <a:pt x="19532" y="16957"/>
                    <a:pt x="19022" y="17098"/>
                    <a:pt x="18434" y="17098"/>
                  </a:cubicBezTo>
                  <a:cubicBezTo>
                    <a:pt x="16975" y="17098"/>
                    <a:pt x="15028" y="16234"/>
                    <a:pt x="12383" y="14441"/>
                  </a:cubicBezTo>
                  <a:cubicBezTo>
                    <a:pt x="10153" y="12924"/>
                    <a:pt x="8075" y="11354"/>
                    <a:pt x="6237" y="9963"/>
                  </a:cubicBezTo>
                  <a:cubicBezTo>
                    <a:pt x="3543" y="7929"/>
                    <a:pt x="1410" y="6323"/>
                    <a:pt x="46" y="5806"/>
                  </a:cubicBezTo>
                  <a:lnTo>
                    <a:pt x="1" y="5922"/>
                  </a:lnTo>
                  <a:cubicBezTo>
                    <a:pt x="1357" y="6430"/>
                    <a:pt x="3480" y="8036"/>
                    <a:pt x="6165" y="10061"/>
                  </a:cubicBezTo>
                  <a:cubicBezTo>
                    <a:pt x="8003" y="11453"/>
                    <a:pt x="10082" y="13032"/>
                    <a:pt x="12321" y="14539"/>
                  </a:cubicBezTo>
                  <a:cubicBezTo>
                    <a:pt x="15006" y="16361"/>
                    <a:pt x="16947" y="17234"/>
                    <a:pt x="18422" y="17234"/>
                  </a:cubicBezTo>
                  <a:cubicBezTo>
                    <a:pt x="19034" y="17234"/>
                    <a:pt x="19566" y="17083"/>
                    <a:pt x="20038" y="16787"/>
                  </a:cubicBezTo>
                  <a:cubicBezTo>
                    <a:pt x="21447" y="15895"/>
                    <a:pt x="21813" y="12880"/>
                    <a:pt x="22197" y="9686"/>
                  </a:cubicBezTo>
                  <a:cubicBezTo>
                    <a:pt x="22544" y="6840"/>
                    <a:pt x="22901" y="3896"/>
                    <a:pt x="24052" y="2630"/>
                  </a:cubicBezTo>
                  <a:cubicBezTo>
                    <a:pt x="25900" y="599"/>
                    <a:pt x="28157" y="124"/>
                    <a:pt x="29841" y="124"/>
                  </a:cubicBezTo>
                  <a:cubicBezTo>
                    <a:pt x="29970" y="124"/>
                    <a:pt x="30095" y="127"/>
                    <a:pt x="30217" y="132"/>
                  </a:cubicBezTo>
                  <a:cubicBezTo>
                    <a:pt x="32634" y="221"/>
                    <a:pt x="35471" y="1283"/>
                    <a:pt x="37817" y="2969"/>
                  </a:cubicBezTo>
                  <a:cubicBezTo>
                    <a:pt x="40271" y="4735"/>
                    <a:pt x="41805" y="6894"/>
                    <a:pt x="42037" y="8910"/>
                  </a:cubicBezTo>
                  <a:cubicBezTo>
                    <a:pt x="42278" y="11087"/>
                    <a:pt x="42073" y="13058"/>
                    <a:pt x="41885" y="14798"/>
                  </a:cubicBezTo>
                  <a:cubicBezTo>
                    <a:pt x="41662" y="16885"/>
                    <a:pt x="41466" y="18679"/>
                    <a:pt x="42153" y="20124"/>
                  </a:cubicBezTo>
                  <a:cubicBezTo>
                    <a:pt x="43366" y="22693"/>
                    <a:pt x="45329" y="23960"/>
                    <a:pt x="48166" y="23960"/>
                  </a:cubicBezTo>
                  <a:cubicBezTo>
                    <a:pt x="49763" y="23960"/>
                    <a:pt x="51636" y="23558"/>
                    <a:pt x="53813" y="22764"/>
                  </a:cubicBezTo>
                  <a:cubicBezTo>
                    <a:pt x="59924" y="20552"/>
                    <a:pt x="72306" y="7688"/>
                    <a:pt x="72431" y="7563"/>
                  </a:cubicBezTo>
                  <a:lnTo>
                    <a:pt x="72342" y="7474"/>
                  </a:lnTo>
                  <a:cubicBezTo>
                    <a:pt x="72217" y="7608"/>
                    <a:pt x="59861" y="20445"/>
                    <a:pt x="53768" y="22657"/>
                  </a:cubicBezTo>
                  <a:cubicBezTo>
                    <a:pt x="51613" y="23438"/>
                    <a:pt x="49760" y="23831"/>
                    <a:pt x="48184" y="23831"/>
                  </a:cubicBezTo>
                  <a:cubicBezTo>
                    <a:pt x="45381" y="23831"/>
                    <a:pt x="43453" y="22588"/>
                    <a:pt x="42260" y="20070"/>
                  </a:cubicBezTo>
                  <a:cubicBezTo>
                    <a:pt x="41591" y="18661"/>
                    <a:pt x="41787" y="16876"/>
                    <a:pt x="42010" y="14816"/>
                  </a:cubicBezTo>
                  <a:cubicBezTo>
                    <a:pt x="42198" y="13067"/>
                    <a:pt x="42403" y="11087"/>
                    <a:pt x="42162" y="8901"/>
                  </a:cubicBezTo>
                  <a:cubicBezTo>
                    <a:pt x="41930" y="6849"/>
                    <a:pt x="40369" y="4655"/>
                    <a:pt x="37889" y="2871"/>
                  </a:cubicBezTo>
                  <a:cubicBezTo>
                    <a:pt x="35525" y="1176"/>
                    <a:pt x="32661" y="105"/>
                    <a:pt x="30225" y="7"/>
                  </a:cubicBezTo>
                  <a:cubicBezTo>
                    <a:pt x="30114" y="3"/>
                    <a:pt x="30000" y="1"/>
                    <a:pt x="298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5277950" y="656775"/>
              <a:ext cx="1802750" cy="590825"/>
            </a:xfrm>
            <a:custGeom>
              <a:avLst/>
              <a:gdLst/>
              <a:ahLst/>
              <a:cxnLst/>
              <a:rect l="l" t="t" r="r" b="b"/>
              <a:pathLst>
                <a:path w="72110" h="23633" extrusionOk="0">
                  <a:moveTo>
                    <a:pt x="30421" y="0"/>
                  </a:moveTo>
                  <a:cubicBezTo>
                    <a:pt x="28747" y="0"/>
                    <a:pt x="26362" y="496"/>
                    <a:pt x="24364" y="2748"/>
                  </a:cubicBezTo>
                  <a:cubicBezTo>
                    <a:pt x="23187" y="4069"/>
                    <a:pt x="22758" y="6968"/>
                    <a:pt x="22348" y="9760"/>
                  </a:cubicBezTo>
                  <a:cubicBezTo>
                    <a:pt x="21911" y="12758"/>
                    <a:pt x="21456" y="15853"/>
                    <a:pt x="20064" y="16781"/>
                  </a:cubicBezTo>
                  <a:cubicBezTo>
                    <a:pt x="19535" y="17131"/>
                    <a:pt x="18930" y="17308"/>
                    <a:pt x="18232" y="17308"/>
                  </a:cubicBezTo>
                  <a:cubicBezTo>
                    <a:pt x="16775" y="17308"/>
                    <a:pt x="14908" y="16538"/>
                    <a:pt x="12455" y="14952"/>
                  </a:cubicBezTo>
                  <a:cubicBezTo>
                    <a:pt x="9948" y="13329"/>
                    <a:pt x="7691" y="11660"/>
                    <a:pt x="5692" y="10188"/>
                  </a:cubicBezTo>
                  <a:cubicBezTo>
                    <a:pt x="3239" y="8386"/>
                    <a:pt x="1312" y="6959"/>
                    <a:pt x="45" y="6459"/>
                  </a:cubicBezTo>
                  <a:lnTo>
                    <a:pt x="1" y="6575"/>
                  </a:lnTo>
                  <a:cubicBezTo>
                    <a:pt x="1250" y="7075"/>
                    <a:pt x="3177" y="8493"/>
                    <a:pt x="5621" y="10286"/>
                  </a:cubicBezTo>
                  <a:cubicBezTo>
                    <a:pt x="7619" y="11758"/>
                    <a:pt x="9876" y="13427"/>
                    <a:pt x="12383" y="15050"/>
                  </a:cubicBezTo>
                  <a:cubicBezTo>
                    <a:pt x="14860" y="16651"/>
                    <a:pt x="16752" y="17430"/>
                    <a:pt x="18235" y="17430"/>
                  </a:cubicBezTo>
                  <a:cubicBezTo>
                    <a:pt x="18959" y="17430"/>
                    <a:pt x="19586" y="17245"/>
                    <a:pt x="20136" y="16879"/>
                  </a:cubicBezTo>
                  <a:cubicBezTo>
                    <a:pt x="21563" y="15925"/>
                    <a:pt x="22009" y="12945"/>
                    <a:pt x="22473" y="9778"/>
                  </a:cubicBezTo>
                  <a:cubicBezTo>
                    <a:pt x="22883" y="7004"/>
                    <a:pt x="23303" y="4131"/>
                    <a:pt x="24453" y="2829"/>
                  </a:cubicBezTo>
                  <a:cubicBezTo>
                    <a:pt x="26434" y="598"/>
                    <a:pt x="28789" y="117"/>
                    <a:pt x="30439" y="117"/>
                  </a:cubicBezTo>
                  <a:lnTo>
                    <a:pt x="30511" y="117"/>
                  </a:lnTo>
                  <a:cubicBezTo>
                    <a:pt x="35328" y="161"/>
                    <a:pt x="41814" y="4256"/>
                    <a:pt x="42224" y="8814"/>
                  </a:cubicBezTo>
                  <a:cubicBezTo>
                    <a:pt x="42411" y="10902"/>
                    <a:pt x="42197" y="12811"/>
                    <a:pt x="42010" y="14506"/>
                  </a:cubicBezTo>
                  <a:cubicBezTo>
                    <a:pt x="41769" y="16629"/>
                    <a:pt x="41564" y="18458"/>
                    <a:pt x="42233" y="19921"/>
                  </a:cubicBezTo>
                  <a:cubicBezTo>
                    <a:pt x="43375" y="22401"/>
                    <a:pt x="45239" y="23632"/>
                    <a:pt x="47978" y="23632"/>
                  </a:cubicBezTo>
                  <a:cubicBezTo>
                    <a:pt x="49593" y="23632"/>
                    <a:pt x="51520" y="23195"/>
                    <a:pt x="53768" y="22348"/>
                  </a:cubicBezTo>
                  <a:cubicBezTo>
                    <a:pt x="59790" y="20073"/>
                    <a:pt x="71985" y="7334"/>
                    <a:pt x="72110" y="7200"/>
                  </a:cubicBezTo>
                  <a:lnTo>
                    <a:pt x="72020" y="7120"/>
                  </a:lnTo>
                  <a:cubicBezTo>
                    <a:pt x="71895" y="7244"/>
                    <a:pt x="59718" y="19966"/>
                    <a:pt x="53723" y="22232"/>
                  </a:cubicBezTo>
                  <a:cubicBezTo>
                    <a:pt x="51489" y="23077"/>
                    <a:pt x="49585" y="23503"/>
                    <a:pt x="47984" y="23503"/>
                  </a:cubicBezTo>
                  <a:cubicBezTo>
                    <a:pt x="45296" y="23503"/>
                    <a:pt x="43462" y="22303"/>
                    <a:pt x="42349" y="19877"/>
                  </a:cubicBezTo>
                  <a:cubicBezTo>
                    <a:pt x="41689" y="18440"/>
                    <a:pt x="41894" y="16620"/>
                    <a:pt x="42126" y="14515"/>
                  </a:cubicBezTo>
                  <a:cubicBezTo>
                    <a:pt x="42322" y="12820"/>
                    <a:pt x="42536" y="10902"/>
                    <a:pt x="42349" y="8806"/>
                  </a:cubicBezTo>
                  <a:cubicBezTo>
                    <a:pt x="41930" y="4193"/>
                    <a:pt x="35373" y="36"/>
                    <a:pt x="30511" y="1"/>
                  </a:cubicBezTo>
                  <a:cubicBezTo>
                    <a:pt x="30481" y="0"/>
                    <a:pt x="30451" y="0"/>
                    <a:pt x="304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5278625" y="651825"/>
              <a:ext cx="1794725" cy="583050"/>
            </a:xfrm>
            <a:custGeom>
              <a:avLst/>
              <a:gdLst/>
              <a:ahLst/>
              <a:cxnLst/>
              <a:rect l="l" t="t" r="r" b="b"/>
              <a:pathLst>
                <a:path w="71789" h="23322" extrusionOk="0">
                  <a:moveTo>
                    <a:pt x="30988" y="0"/>
                  </a:moveTo>
                  <a:cubicBezTo>
                    <a:pt x="30924" y="0"/>
                    <a:pt x="30860" y="1"/>
                    <a:pt x="30796" y="2"/>
                  </a:cubicBezTo>
                  <a:cubicBezTo>
                    <a:pt x="29172" y="47"/>
                    <a:pt x="26817" y="591"/>
                    <a:pt x="24765" y="2964"/>
                  </a:cubicBezTo>
                  <a:cubicBezTo>
                    <a:pt x="23597" y="4320"/>
                    <a:pt x="23106" y="7139"/>
                    <a:pt x="22624" y="9869"/>
                  </a:cubicBezTo>
                  <a:cubicBezTo>
                    <a:pt x="22107" y="12831"/>
                    <a:pt x="21572" y="15900"/>
                    <a:pt x="20162" y="16890"/>
                  </a:cubicBezTo>
                  <a:cubicBezTo>
                    <a:pt x="19547" y="17321"/>
                    <a:pt x="18838" y="17539"/>
                    <a:pt x="18017" y="17539"/>
                  </a:cubicBezTo>
                  <a:cubicBezTo>
                    <a:pt x="16565" y="17539"/>
                    <a:pt x="14763" y="16857"/>
                    <a:pt x="12517" y="15471"/>
                  </a:cubicBezTo>
                  <a:cubicBezTo>
                    <a:pt x="9724" y="13750"/>
                    <a:pt x="7182" y="11921"/>
                    <a:pt x="5139" y="10449"/>
                  </a:cubicBezTo>
                  <a:cubicBezTo>
                    <a:pt x="2944" y="8870"/>
                    <a:pt x="1205" y="7612"/>
                    <a:pt x="45" y="7121"/>
                  </a:cubicBezTo>
                  <a:lnTo>
                    <a:pt x="0" y="7237"/>
                  </a:lnTo>
                  <a:cubicBezTo>
                    <a:pt x="1142" y="7719"/>
                    <a:pt x="2873" y="8968"/>
                    <a:pt x="5068" y="10547"/>
                  </a:cubicBezTo>
                  <a:cubicBezTo>
                    <a:pt x="7111" y="12019"/>
                    <a:pt x="9653" y="13857"/>
                    <a:pt x="12454" y="15578"/>
                  </a:cubicBezTo>
                  <a:cubicBezTo>
                    <a:pt x="14721" y="16976"/>
                    <a:pt x="16547" y="17664"/>
                    <a:pt x="18025" y="17664"/>
                  </a:cubicBezTo>
                  <a:cubicBezTo>
                    <a:pt x="18868" y="17664"/>
                    <a:pt x="19598" y="17441"/>
                    <a:pt x="20233" y="16997"/>
                  </a:cubicBezTo>
                  <a:cubicBezTo>
                    <a:pt x="21688" y="15971"/>
                    <a:pt x="22205" y="13018"/>
                    <a:pt x="22749" y="9887"/>
                  </a:cubicBezTo>
                  <a:cubicBezTo>
                    <a:pt x="23222" y="7175"/>
                    <a:pt x="23704" y="4374"/>
                    <a:pt x="24855" y="3044"/>
                  </a:cubicBezTo>
                  <a:cubicBezTo>
                    <a:pt x="26880" y="707"/>
                    <a:pt x="29199" y="163"/>
                    <a:pt x="30796" y="127"/>
                  </a:cubicBezTo>
                  <a:cubicBezTo>
                    <a:pt x="30869" y="125"/>
                    <a:pt x="30943" y="124"/>
                    <a:pt x="31016" y="124"/>
                  </a:cubicBezTo>
                  <a:cubicBezTo>
                    <a:pt x="33359" y="124"/>
                    <a:pt x="36077" y="1079"/>
                    <a:pt x="38343" y="2688"/>
                  </a:cubicBezTo>
                  <a:cubicBezTo>
                    <a:pt x="40779" y="4436"/>
                    <a:pt x="42268" y="6640"/>
                    <a:pt x="42411" y="8745"/>
                  </a:cubicBezTo>
                  <a:cubicBezTo>
                    <a:pt x="42545" y="10725"/>
                    <a:pt x="42331" y="12581"/>
                    <a:pt x="42135" y="14222"/>
                  </a:cubicBezTo>
                  <a:cubicBezTo>
                    <a:pt x="41885" y="16390"/>
                    <a:pt x="41662" y="18255"/>
                    <a:pt x="42322" y="19736"/>
                  </a:cubicBezTo>
                  <a:cubicBezTo>
                    <a:pt x="43384" y="22135"/>
                    <a:pt x="45168" y="23322"/>
                    <a:pt x="47799" y="23322"/>
                  </a:cubicBezTo>
                  <a:cubicBezTo>
                    <a:pt x="49432" y="23322"/>
                    <a:pt x="51404" y="22858"/>
                    <a:pt x="53732" y="21948"/>
                  </a:cubicBezTo>
                  <a:cubicBezTo>
                    <a:pt x="59656" y="19611"/>
                    <a:pt x="71672" y="6987"/>
                    <a:pt x="71788" y="6863"/>
                  </a:cubicBezTo>
                  <a:lnTo>
                    <a:pt x="71699" y="6773"/>
                  </a:lnTo>
                  <a:cubicBezTo>
                    <a:pt x="71583" y="6907"/>
                    <a:pt x="59584" y="19513"/>
                    <a:pt x="53687" y="21832"/>
                  </a:cubicBezTo>
                  <a:cubicBezTo>
                    <a:pt x="51379" y="22740"/>
                    <a:pt x="49429" y="23197"/>
                    <a:pt x="47807" y="23197"/>
                  </a:cubicBezTo>
                  <a:cubicBezTo>
                    <a:pt x="45222" y="23197"/>
                    <a:pt x="43470" y="22037"/>
                    <a:pt x="42429" y="19691"/>
                  </a:cubicBezTo>
                  <a:cubicBezTo>
                    <a:pt x="41787" y="18237"/>
                    <a:pt x="42001" y="16381"/>
                    <a:pt x="42259" y="14231"/>
                  </a:cubicBezTo>
                  <a:cubicBezTo>
                    <a:pt x="42447" y="12590"/>
                    <a:pt x="42670" y="10725"/>
                    <a:pt x="42536" y="8736"/>
                  </a:cubicBezTo>
                  <a:cubicBezTo>
                    <a:pt x="42384" y="6595"/>
                    <a:pt x="40886" y="4356"/>
                    <a:pt x="38406" y="2589"/>
                  </a:cubicBezTo>
                  <a:cubicBezTo>
                    <a:pt x="36113" y="957"/>
                    <a:pt x="33355" y="0"/>
                    <a:pt x="309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5279300" y="646825"/>
              <a:ext cx="1786675" cy="575575"/>
            </a:xfrm>
            <a:custGeom>
              <a:avLst/>
              <a:gdLst/>
              <a:ahLst/>
              <a:cxnLst/>
              <a:rect l="l" t="t" r="r" b="b"/>
              <a:pathLst>
                <a:path w="71467" h="23023" extrusionOk="0">
                  <a:moveTo>
                    <a:pt x="31577" y="0"/>
                  </a:moveTo>
                  <a:cubicBezTo>
                    <a:pt x="31410" y="0"/>
                    <a:pt x="31245" y="5"/>
                    <a:pt x="31081" y="15"/>
                  </a:cubicBezTo>
                  <a:cubicBezTo>
                    <a:pt x="28878" y="140"/>
                    <a:pt x="26781" y="1273"/>
                    <a:pt x="25167" y="3191"/>
                  </a:cubicBezTo>
                  <a:cubicBezTo>
                    <a:pt x="23998" y="4574"/>
                    <a:pt x="23445" y="7312"/>
                    <a:pt x="22910" y="9971"/>
                  </a:cubicBezTo>
                  <a:cubicBezTo>
                    <a:pt x="22312" y="12915"/>
                    <a:pt x="21696" y="15948"/>
                    <a:pt x="20260" y="17009"/>
                  </a:cubicBezTo>
                  <a:cubicBezTo>
                    <a:pt x="19538" y="17542"/>
                    <a:pt x="18715" y="17809"/>
                    <a:pt x="17766" y="17809"/>
                  </a:cubicBezTo>
                  <a:cubicBezTo>
                    <a:pt x="16347" y="17809"/>
                    <a:pt x="14647" y="17210"/>
                    <a:pt x="12588" y="16001"/>
                  </a:cubicBezTo>
                  <a:cubicBezTo>
                    <a:pt x="9474" y="14181"/>
                    <a:pt x="6762" y="12272"/>
                    <a:pt x="4586" y="10729"/>
                  </a:cubicBezTo>
                  <a:cubicBezTo>
                    <a:pt x="2641" y="9355"/>
                    <a:pt x="1098" y="8267"/>
                    <a:pt x="45" y="7794"/>
                  </a:cubicBezTo>
                  <a:lnTo>
                    <a:pt x="0" y="7901"/>
                  </a:lnTo>
                  <a:cubicBezTo>
                    <a:pt x="1035" y="8374"/>
                    <a:pt x="2570" y="9453"/>
                    <a:pt x="4514" y="10827"/>
                  </a:cubicBezTo>
                  <a:cubicBezTo>
                    <a:pt x="6700" y="12371"/>
                    <a:pt x="9412" y="14289"/>
                    <a:pt x="12525" y="16108"/>
                  </a:cubicBezTo>
                  <a:cubicBezTo>
                    <a:pt x="14607" y="17327"/>
                    <a:pt x="16329" y="17930"/>
                    <a:pt x="17770" y="17930"/>
                  </a:cubicBezTo>
                  <a:cubicBezTo>
                    <a:pt x="18744" y="17930"/>
                    <a:pt x="19590" y="17655"/>
                    <a:pt x="20331" y="17108"/>
                  </a:cubicBezTo>
                  <a:cubicBezTo>
                    <a:pt x="21803" y="16019"/>
                    <a:pt x="22428" y="12959"/>
                    <a:pt x="23025" y="9998"/>
                  </a:cubicBezTo>
                  <a:cubicBezTo>
                    <a:pt x="23561" y="7357"/>
                    <a:pt x="24114" y="4627"/>
                    <a:pt x="25256" y="3271"/>
                  </a:cubicBezTo>
                  <a:cubicBezTo>
                    <a:pt x="26853" y="1380"/>
                    <a:pt x="28922" y="265"/>
                    <a:pt x="31090" y="140"/>
                  </a:cubicBezTo>
                  <a:cubicBezTo>
                    <a:pt x="31253" y="130"/>
                    <a:pt x="31419" y="125"/>
                    <a:pt x="31585" y="125"/>
                  </a:cubicBezTo>
                  <a:cubicBezTo>
                    <a:pt x="34300" y="125"/>
                    <a:pt x="37450" y="1409"/>
                    <a:pt x="39752" y="3476"/>
                  </a:cubicBezTo>
                  <a:cubicBezTo>
                    <a:pt x="41501" y="5055"/>
                    <a:pt x="42518" y="6902"/>
                    <a:pt x="42598" y="8668"/>
                  </a:cubicBezTo>
                  <a:cubicBezTo>
                    <a:pt x="42687" y="10551"/>
                    <a:pt x="42464" y="12353"/>
                    <a:pt x="42268" y="13932"/>
                  </a:cubicBezTo>
                  <a:cubicBezTo>
                    <a:pt x="41992" y="16144"/>
                    <a:pt x="41760" y="18053"/>
                    <a:pt x="42402" y="19561"/>
                  </a:cubicBezTo>
                  <a:cubicBezTo>
                    <a:pt x="43392" y="21871"/>
                    <a:pt x="45096" y="23022"/>
                    <a:pt x="47621" y="23022"/>
                  </a:cubicBezTo>
                  <a:cubicBezTo>
                    <a:pt x="49271" y="23022"/>
                    <a:pt x="51287" y="22523"/>
                    <a:pt x="53687" y="21541"/>
                  </a:cubicBezTo>
                  <a:cubicBezTo>
                    <a:pt x="59521" y="19159"/>
                    <a:pt x="71351" y="6652"/>
                    <a:pt x="71467" y="6518"/>
                  </a:cubicBezTo>
                  <a:lnTo>
                    <a:pt x="71378" y="6438"/>
                  </a:lnTo>
                  <a:cubicBezTo>
                    <a:pt x="71262" y="6563"/>
                    <a:pt x="59450" y="19052"/>
                    <a:pt x="53643" y="21434"/>
                  </a:cubicBezTo>
                  <a:cubicBezTo>
                    <a:pt x="51264" y="22406"/>
                    <a:pt x="49273" y="22894"/>
                    <a:pt x="47635" y="22894"/>
                  </a:cubicBezTo>
                  <a:cubicBezTo>
                    <a:pt x="45152" y="22894"/>
                    <a:pt x="43482" y="21771"/>
                    <a:pt x="42509" y="19507"/>
                  </a:cubicBezTo>
                  <a:cubicBezTo>
                    <a:pt x="41885" y="18035"/>
                    <a:pt x="42117" y="16144"/>
                    <a:pt x="42393" y="13950"/>
                  </a:cubicBezTo>
                  <a:cubicBezTo>
                    <a:pt x="42589" y="12362"/>
                    <a:pt x="42812" y="10560"/>
                    <a:pt x="42723" y="8659"/>
                  </a:cubicBezTo>
                  <a:cubicBezTo>
                    <a:pt x="42634" y="6857"/>
                    <a:pt x="41608" y="4984"/>
                    <a:pt x="39833" y="3387"/>
                  </a:cubicBezTo>
                  <a:cubicBezTo>
                    <a:pt x="37511" y="1301"/>
                    <a:pt x="34326" y="0"/>
                    <a:pt x="315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5279975" y="641600"/>
              <a:ext cx="1778875" cy="568300"/>
            </a:xfrm>
            <a:custGeom>
              <a:avLst/>
              <a:gdLst/>
              <a:ahLst/>
              <a:cxnLst/>
              <a:rect l="l" t="t" r="r" b="b"/>
              <a:pathLst>
                <a:path w="71155" h="22732" extrusionOk="0">
                  <a:moveTo>
                    <a:pt x="32139" y="1"/>
                  </a:moveTo>
                  <a:cubicBezTo>
                    <a:pt x="31877" y="1"/>
                    <a:pt x="31619" y="12"/>
                    <a:pt x="31366" y="37"/>
                  </a:cubicBezTo>
                  <a:cubicBezTo>
                    <a:pt x="29261" y="233"/>
                    <a:pt x="27200" y="1437"/>
                    <a:pt x="25568" y="3418"/>
                  </a:cubicBezTo>
                  <a:cubicBezTo>
                    <a:pt x="24408" y="4827"/>
                    <a:pt x="23792" y="7495"/>
                    <a:pt x="23195" y="10082"/>
                  </a:cubicBezTo>
                  <a:cubicBezTo>
                    <a:pt x="22517" y="12990"/>
                    <a:pt x="21821" y="16005"/>
                    <a:pt x="20349" y="17138"/>
                  </a:cubicBezTo>
                  <a:cubicBezTo>
                    <a:pt x="19530" y="17769"/>
                    <a:pt x="18585" y="18085"/>
                    <a:pt x="17502" y="18085"/>
                  </a:cubicBezTo>
                  <a:cubicBezTo>
                    <a:pt x="16121" y="18085"/>
                    <a:pt x="14515" y="17571"/>
                    <a:pt x="12659" y="16540"/>
                  </a:cubicBezTo>
                  <a:cubicBezTo>
                    <a:pt x="9207" y="14631"/>
                    <a:pt x="6343" y="12633"/>
                    <a:pt x="4041" y="11036"/>
                  </a:cubicBezTo>
                  <a:cubicBezTo>
                    <a:pt x="2337" y="9850"/>
                    <a:pt x="990" y="8922"/>
                    <a:pt x="45" y="8467"/>
                  </a:cubicBezTo>
                  <a:lnTo>
                    <a:pt x="0" y="8574"/>
                  </a:lnTo>
                  <a:cubicBezTo>
                    <a:pt x="928" y="9020"/>
                    <a:pt x="2275" y="9957"/>
                    <a:pt x="3970" y="11134"/>
                  </a:cubicBezTo>
                  <a:cubicBezTo>
                    <a:pt x="6272" y="12740"/>
                    <a:pt x="9144" y="14729"/>
                    <a:pt x="12597" y="16647"/>
                  </a:cubicBezTo>
                  <a:cubicBezTo>
                    <a:pt x="14476" y="17689"/>
                    <a:pt x="16105" y="18210"/>
                    <a:pt x="17509" y="18210"/>
                  </a:cubicBezTo>
                  <a:cubicBezTo>
                    <a:pt x="18618" y="18210"/>
                    <a:pt x="19587" y="17886"/>
                    <a:pt x="20429" y="17236"/>
                  </a:cubicBezTo>
                  <a:cubicBezTo>
                    <a:pt x="21928" y="16077"/>
                    <a:pt x="22633" y="13043"/>
                    <a:pt x="23311" y="10108"/>
                  </a:cubicBezTo>
                  <a:cubicBezTo>
                    <a:pt x="23908" y="7539"/>
                    <a:pt x="24524" y="4881"/>
                    <a:pt x="25657" y="3498"/>
                  </a:cubicBezTo>
                  <a:cubicBezTo>
                    <a:pt x="27272" y="1535"/>
                    <a:pt x="29297" y="349"/>
                    <a:pt x="31375" y="153"/>
                  </a:cubicBezTo>
                  <a:cubicBezTo>
                    <a:pt x="31622" y="130"/>
                    <a:pt x="31873" y="118"/>
                    <a:pt x="32127" y="118"/>
                  </a:cubicBezTo>
                  <a:cubicBezTo>
                    <a:pt x="34737" y="118"/>
                    <a:pt x="37711" y="1308"/>
                    <a:pt x="39922" y="3275"/>
                  </a:cubicBezTo>
                  <a:cubicBezTo>
                    <a:pt x="41724" y="4872"/>
                    <a:pt x="42741" y="6763"/>
                    <a:pt x="42785" y="8601"/>
                  </a:cubicBezTo>
                  <a:cubicBezTo>
                    <a:pt x="42830" y="10385"/>
                    <a:pt x="42607" y="12125"/>
                    <a:pt x="42402" y="13650"/>
                  </a:cubicBezTo>
                  <a:cubicBezTo>
                    <a:pt x="42107" y="15907"/>
                    <a:pt x="41858" y="17861"/>
                    <a:pt x="42482" y="19386"/>
                  </a:cubicBezTo>
                  <a:cubicBezTo>
                    <a:pt x="43098" y="20867"/>
                    <a:pt x="43981" y="21831"/>
                    <a:pt x="45212" y="22330"/>
                  </a:cubicBezTo>
                  <a:cubicBezTo>
                    <a:pt x="45863" y="22598"/>
                    <a:pt x="46604" y="22732"/>
                    <a:pt x="47442" y="22732"/>
                  </a:cubicBezTo>
                  <a:cubicBezTo>
                    <a:pt x="49110" y="22732"/>
                    <a:pt x="51162" y="22205"/>
                    <a:pt x="53642" y="21153"/>
                  </a:cubicBezTo>
                  <a:cubicBezTo>
                    <a:pt x="59387" y="18717"/>
                    <a:pt x="71029" y="6317"/>
                    <a:pt x="71154" y="6192"/>
                  </a:cubicBezTo>
                  <a:lnTo>
                    <a:pt x="71065" y="6112"/>
                  </a:lnTo>
                  <a:cubicBezTo>
                    <a:pt x="70940" y="6237"/>
                    <a:pt x="59316" y="18610"/>
                    <a:pt x="53598" y="21037"/>
                  </a:cubicBezTo>
                  <a:cubicBezTo>
                    <a:pt x="51128" y="22087"/>
                    <a:pt x="49097" y="22609"/>
                    <a:pt x="47452" y="22609"/>
                  </a:cubicBezTo>
                  <a:cubicBezTo>
                    <a:pt x="46625" y="22609"/>
                    <a:pt x="45895" y="22477"/>
                    <a:pt x="45256" y="22214"/>
                  </a:cubicBezTo>
                  <a:cubicBezTo>
                    <a:pt x="44061" y="21724"/>
                    <a:pt x="43196" y="20787"/>
                    <a:pt x="42598" y="19342"/>
                  </a:cubicBezTo>
                  <a:cubicBezTo>
                    <a:pt x="41982" y="17843"/>
                    <a:pt x="42232" y="15907"/>
                    <a:pt x="42527" y="13668"/>
                  </a:cubicBezTo>
                  <a:cubicBezTo>
                    <a:pt x="42723" y="12133"/>
                    <a:pt x="42955" y="10394"/>
                    <a:pt x="42910" y="8601"/>
                  </a:cubicBezTo>
                  <a:cubicBezTo>
                    <a:pt x="42866" y="6727"/>
                    <a:pt x="41831" y="4800"/>
                    <a:pt x="40002" y="3177"/>
                  </a:cubicBezTo>
                  <a:cubicBezTo>
                    <a:pt x="37778" y="1205"/>
                    <a:pt x="34772" y="1"/>
                    <a:pt x="321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5280400" y="636000"/>
              <a:ext cx="1771075" cy="561425"/>
            </a:xfrm>
            <a:custGeom>
              <a:avLst/>
              <a:gdLst/>
              <a:ahLst/>
              <a:cxnLst/>
              <a:rect l="l" t="t" r="r" b="b"/>
              <a:pathLst>
                <a:path w="70843" h="22457" extrusionOk="0">
                  <a:moveTo>
                    <a:pt x="32682" y="0"/>
                  </a:moveTo>
                  <a:cubicBezTo>
                    <a:pt x="32335" y="0"/>
                    <a:pt x="31994" y="21"/>
                    <a:pt x="31662" y="64"/>
                  </a:cubicBezTo>
                  <a:cubicBezTo>
                    <a:pt x="29646" y="332"/>
                    <a:pt x="27629" y="1608"/>
                    <a:pt x="25979" y="3668"/>
                  </a:cubicBezTo>
                  <a:cubicBezTo>
                    <a:pt x="24828" y="5096"/>
                    <a:pt x="24150" y="7692"/>
                    <a:pt x="23490" y="10199"/>
                  </a:cubicBezTo>
                  <a:cubicBezTo>
                    <a:pt x="22741" y="13089"/>
                    <a:pt x="21956" y="16078"/>
                    <a:pt x="20457" y="17282"/>
                  </a:cubicBezTo>
                  <a:cubicBezTo>
                    <a:pt x="19513" y="18037"/>
                    <a:pt x="18439" y="18414"/>
                    <a:pt x="17219" y="18414"/>
                  </a:cubicBezTo>
                  <a:cubicBezTo>
                    <a:pt x="15901" y="18414"/>
                    <a:pt x="14412" y="17974"/>
                    <a:pt x="12731" y="17095"/>
                  </a:cubicBezTo>
                  <a:cubicBezTo>
                    <a:pt x="8931" y="15096"/>
                    <a:pt x="5800" y="12946"/>
                    <a:pt x="3516" y="11376"/>
                  </a:cubicBezTo>
                  <a:cubicBezTo>
                    <a:pt x="2053" y="10377"/>
                    <a:pt x="902" y="9583"/>
                    <a:pt x="63" y="9155"/>
                  </a:cubicBezTo>
                  <a:lnTo>
                    <a:pt x="1" y="9271"/>
                  </a:lnTo>
                  <a:cubicBezTo>
                    <a:pt x="839" y="9690"/>
                    <a:pt x="1990" y="10475"/>
                    <a:pt x="3444" y="11483"/>
                  </a:cubicBezTo>
                  <a:cubicBezTo>
                    <a:pt x="5737" y="13053"/>
                    <a:pt x="8868" y="15203"/>
                    <a:pt x="12678" y="17202"/>
                  </a:cubicBezTo>
                  <a:cubicBezTo>
                    <a:pt x="14376" y="18092"/>
                    <a:pt x="15884" y="18539"/>
                    <a:pt x="17221" y="18539"/>
                  </a:cubicBezTo>
                  <a:cubicBezTo>
                    <a:pt x="18469" y="18539"/>
                    <a:pt x="19568" y="18150"/>
                    <a:pt x="20537" y="17371"/>
                  </a:cubicBezTo>
                  <a:cubicBezTo>
                    <a:pt x="22063" y="16149"/>
                    <a:pt x="22848" y="13143"/>
                    <a:pt x="23615" y="10225"/>
                  </a:cubicBezTo>
                  <a:cubicBezTo>
                    <a:pt x="24266" y="7736"/>
                    <a:pt x="24935" y="5149"/>
                    <a:pt x="26068" y="3740"/>
                  </a:cubicBezTo>
                  <a:cubicBezTo>
                    <a:pt x="27701" y="1706"/>
                    <a:pt x="29690" y="448"/>
                    <a:pt x="31679" y="189"/>
                  </a:cubicBezTo>
                  <a:cubicBezTo>
                    <a:pt x="32011" y="146"/>
                    <a:pt x="32352" y="124"/>
                    <a:pt x="32699" y="124"/>
                  </a:cubicBezTo>
                  <a:cubicBezTo>
                    <a:pt x="35188" y="124"/>
                    <a:pt x="37996" y="1224"/>
                    <a:pt x="40110" y="3080"/>
                  </a:cubicBezTo>
                  <a:cubicBezTo>
                    <a:pt x="41957" y="4694"/>
                    <a:pt x="42982" y="6639"/>
                    <a:pt x="42982" y="8548"/>
                  </a:cubicBezTo>
                  <a:cubicBezTo>
                    <a:pt x="42991" y="10234"/>
                    <a:pt x="42768" y="11831"/>
                    <a:pt x="42554" y="13374"/>
                  </a:cubicBezTo>
                  <a:cubicBezTo>
                    <a:pt x="42242" y="15685"/>
                    <a:pt x="41965" y="17674"/>
                    <a:pt x="42572" y="19227"/>
                  </a:cubicBezTo>
                  <a:cubicBezTo>
                    <a:pt x="43143" y="20663"/>
                    <a:pt x="43991" y="21600"/>
                    <a:pt x="45168" y="22081"/>
                  </a:cubicBezTo>
                  <a:cubicBezTo>
                    <a:pt x="45784" y="22331"/>
                    <a:pt x="46488" y="22456"/>
                    <a:pt x="47291" y="22456"/>
                  </a:cubicBezTo>
                  <a:cubicBezTo>
                    <a:pt x="48968" y="22456"/>
                    <a:pt x="51056" y="21903"/>
                    <a:pt x="53616" y="20779"/>
                  </a:cubicBezTo>
                  <a:cubicBezTo>
                    <a:pt x="59263" y="18290"/>
                    <a:pt x="70727" y="5997"/>
                    <a:pt x="70843" y="5881"/>
                  </a:cubicBezTo>
                  <a:lnTo>
                    <a:pt x="70754" y="5792"/>
                  </a:lnTo>
                  <a:cubicBezTo>
                    <a:pt x="70638" y="5917"/>
                    <a:pt x="59192" y="18183"/>
                    <a:pt x="53563" y="20663"/>
                  </a:cubicBezTo>
                  <a:cubicBezTo>
                    <a:pt x="51026" y="21783"/>
                    <a:pt x="48954" y="22336"/>
                    <a:pt x="47295" y="22336"/>
                  </a:cubicBezTo>
                  <a:cubicBezTo>
                    <a:pt x="46510" y="22336"/>
                    <a:pt x="45818" y="22212"/>
                    <a:pt x="45213" y="21965"/>
                  </a:cubicBezTo>
                  <a:cubicBezTo>
                    <a:pt x="44071" y="21493"/>
                    <a:pt x="43241" y="20583"/>
                    <a:pt x="42688" y="19182"/>
                  </a:cubicBezTo>
                  <a:cubicBezTo>
                    <a:pt x="42090" y="17665"/>
                    <a:pt x="42358" y="15685"/>
                    <a:pt x="42679" y="13392"/>
                  </a:cubicBezTo>
                  <a:cubicBezTo>
                    <a:pt x="42893" y="11849"/>
                    <a:pt x="43107" y="10243"/>
                    <a:pt x="43107" y="8548"/>
                  </a:cubicBezTo>
                  <a:cubicBezTo>
                    <a:pt x="43098" y="6603"/>
                    <a:pt x="42064" y="4632"/>
                    <a:pt x="40190" y="2990"/>
                  </a:cubicBezTo>
                  <a:cubicBezTo>
                    <a:pt x="38049" y="1116"/>
                    <a:pt x="35205" y="0"/>
                    <a:pt x="3268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5281075" y="630300"/>
              <a:ext cx="1763050" cy="554850"/>
            </a:xfrm>
            <a:custGeom>
              <a:avLst/>
              <a:gdLst/>
              <a:ahLst/>
              <a:cxnLst/>
              <a:rect l="l" t="t" r="r" b="b"/>
              <a:pathLst>
                <a:path w="70522" h="22194" extrusionOk="0">
                  <a:moveTo>
                    <a:pt x="33231" y="0"/>
                  </a:moveTo>
                  <a:cubicBezTo>
                    <a:pt x="32792" y="0"/>
                    <a:pt x="32362" y="35"/>
                    <a:pt x="31947" y="105"/>
                  </a:cubicBezTo>
                  <a:cubicBezTo>
                    <a:pt x="30029" y="426"/>
                    <a:pt x="28048" y="1782"/>
                    <a:pt x="26380" y="3914"/>
                  </a:cubicBezTo>
                  <a:cubicBezTo>
                    <a:pt x="25238" y="5368"/>
                    <a:pt x="24498" y="7884"/>
                    <a:pt x="23793" y="10311"/>
                  </a:cubicBezTo>
                  <a:cubicBezTo>
                    <a:pt x="22954" y="13183"/>
                    <a:pt x="22089" y="16145"/>
                    <a:pt x="20555" y="17430"/>
                  </a:cubicBezTo>
                  <a:cubicBezTo>
                    <a:pt x="19490" y="18312"/>
                    <a:pt x="18269" y="18755"/>
                    <a:pt x="16900" y="18755"/>
                  </a:cubicBezTo>
                  <a:cubicBezTo>
                    <a:pt x="15654" y="18755"/>
                    <a:pt x="14286" y="18388"/>
                    <a:pt x="12802" y="17653"/>
                  </a:cubicBezTo>
                  <a:cubicBezTo>
                    <a:pt x="8627" y="15583"/>
                    <a:pt x="5380" y="13371"/>
                    <a:pt x="3007" y="11747"/>
                  </a:cubicBezTo>
                  <a:cubicBezTo>
                    <a:pt x="1767" y="10908"/>
                    <a:pt x="795" y="10248"/>
                    <a:pt x="63" y="9856"/>
                  </a:cubicBezTo>
                  <a:lnTo>
                    <a:pt x="1" y="9963"/>
                  </a:lnTo>
                  <a:cubicBezTo>
                    <a:pt x="732" y="10346"/>
                    <a:pt x="1705" y="11015"/>
                    <a:pt x="2936" y="11854"/>
                  </a:cubicBezTo>
                  <a:cubicBezTo>
                    <a:pt x="5309" y="13469"/>
                    <a:pt x="8565" y="15690"/>
                    <a:pt x="12749" y="17760"/>
                  </a:cubicBezTo>
                  <a:cubicBezTo>
                    <a:pt x="14251" y="18507"/>
                    <a:pt x="15638" y="18880"/>
                    <a:pt x="16904" y="18880"/>
                  </a:cubicBezTo>
                  <a:cubicBezTo>
                    <a:pt x="18298" y="18880"/>
                    <a:pt x="19545" y="18426"/>
                    <a:pt x="20635" y="17519"/>
                  </a:cubicBezTo>
                  <a:cubicBezTo>
                    <a:pt x="22196" y="16216"/>
                    <a:pt x="23062" y="13237"/>
                    <a:pt x="23909" y="10346"/>
                  </a:cubicBezTo>
                  <a:cubicBezTo>
                    <a:pt x="24614" y="7929"/>
                    <a:pt x="25345" y="5422"/>
                    <a:pt x="26469" y="3995"/>
                  </a:cubicBezTo>
                  <a:cubicBezTo>
                    <a:pt x="28129" y="1880"/>
                    <a:pt x="30082" y="542"/>
                    <a:pt x="31974" y="221"/>
                  </a:cubicBezTo>
                  <a:cubicBezTo>
                    <a:pt x="32380" y="153"/>
                    <a:pt x="32801" y="119"/>
                    <a:pt x="33231" y="119"/>
                  </a:cubicBezTo>
                  <a:cubicBezTo>
                    <a:pt x="35604" y="119"/>
                    <a:pt x="38256" y="1136"/>
                    <a:pt x="40288" y="2888"/>
                  </a:cubicBezTo>
                  <a:cubicBezTo>
                    <a:pt x="42188" y="4530"/>
                    <a:pt x="43214" y="6519"/>
                    <a:pt x="43170" y="8509"/>
                  </a:cubicBezTo>
                  <a:cubicBezTo>
                    <a:pt x="43143" y="10088"/>
                    <a:pt x="42920" y="11613"/>
                    <a:pt x="42706" y="13094"/>
                  </a:cubicBezTo>
                  <a:cubicBezTo>
                    <a:pt x="42358" y="15458"/>
                    <a:pt x="42063" y="17501"/>
                    <a:pt x="42661" y="19071"/>
                  </a:cubicBezTo>
                  <a:cubicBezTo>
                    <a:pt x="43187" y="20463"/>
                    <a:pt x="43990" y="21373"/>
                    <a:pt x="45123" y="21837"/>
                  </a:cubicBezTo>
                  <a:cubicBezTo>
                    <a:pt x="45703" y="22077"/>
                    <a:pt x="46372" y="22193"/>
                    <a:pt x="47131" y="22193"/>
                  </a:cubicBezTo>
                  <a:cubicBezTo>
                    <a:pt x="48817" y="22193"/>
                    <a:pt x="50949" y="21605"/>
                    <a:pt x="53572" y="20400"/>
                  </a:cubicBezTo>
                  <a:cubicBezTo>
                    <a:pt x="59129" y="17867"/>
                    <a:pt x="70406" y="5690"/>
                    <a:pt x="70522" y="5565"/>
                  </a:cubicBezTo>
                  <a:lnTo>
                    <a:pt x="70432" y="5484"/>
                  </a:lnTo>
                  <a:cubicBezTo>
                    <a:pt x="70316" y="5609"/>
                    <a:pt x="59058" y="17769"/>
                    <a:pt x="53527" y="20293"/>
                  </a:cubicBezTo>
                  <a:cubicBezTo>
                    <a:pt x="50919" y="21483"/>
                    <a:pt x="48805" y="22072"/>
                    <a:pt x="47138" y="22072"/>
                  </a:cubicBezTo>
                  <a:cubicBezTo>
                    <a:pt x="46394" y="22072"/>
                    <a:pt x="45738" y="21955"/>
                    <a:pt x="45168" y="21721"/>
                  </a:cubicBezTo>
                  <a:cubicBezTo>
                    <a:pt x="44071" y="21275"/>
                    <a:pt x="43286" y="20391"/>
                    <a:pt x="42777" y="19026"/>
                  </a:cubicBezTo>
                  <a:cubicBezTo>
                    <a:pt x="42188" y="17483"/>
                    <a:pt x="42483" y="15458"/>
                    <a:pt x="42822" y="13112"/>
                  </a:cubicBezTo>
                  <a:cubicBezTo>
                    <a:pt x="43036" y="11631"/>
                    <a:pt x="43259" y="10105"/>
                    <a:pt x="43294" y="8509"/>
                  </a:cubicBezTo>
                  <a:cubicBezTo>
                    <a:pt x="43330" y="6484"/>
                    <a:pt x="42295" y="4458"/>
                    <a:pt x="40368" y="2799"/>
                  </a:cubicBezTo>
                  <a:cubicBezTo>
                    <a:pt x="38317" y="1027"/>
                    <a:pt x="35634" y="0"/>
                    <a:pt x="332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5281750" y="624375"/>
              <a:ext cx="1755025" cy="548500"/>
            </a:xfrm>
            <a:custGeom>
              <a:avLst/>
              <a:gdLst/>
              <a:ahLst/>
              <a:cxnLst/>
              <a:rect l="l" t="t" r="r" b="b"/>
              <a:pathLst>
                <a:path w="70201" h="21940" extrusionOk="0">
                  <a:moveTo>
                    <a:pt x="33768" y="1"/>
                  </a:moveTo>
                  <a:cubicBezTo>
                    <a:pt x="33240" y="1"/>
                    <a:pt x="32725" y="51"/>
                    <a:pt x="32232" y="155"/>
                  </a:cubicBezTo>
                  <a:cubicBezTo>
                    <a:pt x="30439" y="529"/>
                    <a:pt x="28450" y="1992"/>
                    <a:pt x="26781" y="4178"/>
                  </a:cubicBezTo>
                  <a:cubicBezTo>
                    <a:pt x="25648" y="5641"/>
                    <a:pt x="24863" y="8077"/>
                    <a:pt x="24096" y="10432"/>
                  </a:cubicBezTo>
                  <a:cubicBezTo>
                    <a:pt x="23168" y="13277"/>
                    <a:pt x="22214" y="16221"/>
                    <a:pt x="20653" y="17577"/>
                  </a:cubicBezTo>
                  <a:cubicBezTo>
                    <a:pt x="19446" y="18617"/>
                    <a:pt x="18085" y="19137"/>
                    <a:pt x="16580" y="19137"/>
                  </a:cubicBezTo>
                  <a:cubicBezTo>
                    <a:pt x="15425" y="19137"/>
                    <a:pt x="14185" y="18832"/>
                    <a:pt x="12865" y="18220"/>
                  </a:cubicBezTo>
                  <a:cubicBezTo>
                    <a:pt x="8306" y="16088"/>
                    <a:pt x="4827" y="13723"/>
                    <a:pt x="2516" y="12153"/>
                  </a:cubicBezTo>
                  <a:cubicBezTo>
                    <a:pt x="1499" y="11458"/>
                    <a:pt x="696" y="10913"/>
                    <a:pt x="63" y="10557"/>
                  </a:cubicBezTo>
                  <a:lnTo>
                    <a:pt x="0" y="10664"/>
                  </a:lnTo>
                  <a:cubicBezTo>
                    <a:pt x="634" y="11020"/>
                    <a:pt x="1437" y="11565"/>
                    <a:pt x="2454" y="12252"/>
                  </a:cubicBezTo>
                  <a:cubicBezTo>
                    <a:pt x="4755" y="13822"/>
                    <a:pt x="8243" y="16195"/>
                    <a:pt x="12811" y="18327"/>
                  </a:cubicBezTo>
                  <a:cubicBezTo>
                    <a:pt x="14153" y="18951"/>
                    <a:pt x="15415" y="19263"/>
                    <a:pt x="16591" y="19263"/>
                  </a:cubicBezTo>
                  <a:cubicBezTo>
                    <a:pt x="18122" y="19263"/>
                    <a:pt x="19507" y="18735"/>
                    <a:pt x="20733" y="17675"/>
                  </a:cubicBezTo>
                  <a:cubicBezTo>
                    <a:pt x="22321" y="16293"/>
                    <a:pt x="23284" y="13331"/>
                    <a:pt x="24212" y="10467"/>
                  </a:cubicBezTo>
                  <a:cubicBezTo>
                    <a:pt x="24970" y="8121"/>
                    <a:pt x="25755" y="5704"/>
                    <a:pt x="26871" y="4249"/>
                  </a:cubicBezTo>
                  <a:cubicBezTo>
                    <a:pt x="28530" y="2091"/>
                    <a:pt x="30493" y="645"/>
                    <a:pt x="32259" y="271"/>
                  </a:cubicBezTo>
                  <a:cubicBezTo>
                    <a:pt x="32743" y="169"/>
                    <a:pt x="33248" y="120"/>
                    <a:pt x="33766" y="120"/>
                  </a:cubicBezTo>
                  <a:cubicBezTo>
                    <a:pt x="36027" y="120"/>
                    <a:pt x="38521" y="1060"/>
                    <a:pt x="40466" y="2715"/>
                  </a:cubicBezTo>
                  <a:cubicBezTo>
                    <a:pt x="42420" y="4365"/>
                    <a:pt x="43446" y="6408"/>
                    <a:pt x="43357" y="8469"/>
                  </a:cubicBezTo>
                  <a:cubicBezTo>
                    <a:pt x="43294" y="9950"/>
                    <a:pt x="43071" y="11404"/>
                    <a:pt x="42857" y="12805"/>
                  </a:cubicBezTo>
                  <a:cubicBezTo>
                    <a:pt x="42482" y="15231"/>
                    <a:pt x="42161" y="17319"/>
                    <a:pt x="42741" y="18924"/>
                  </a:cubicBezTo>
                  <a:cubicBezTo>
                    <a:pt x="43232" y="20280"/>
                    <a:pt x="43999" y="21155"/>
                    <a:pt x="45078" y="21601"/>
                  </a:cubicBezTo>
                  <a:cubicBezTo>
                    <a:pt x="45632" y="21833"/>
                    <a:pt x="46265" y="21940"/>
                    <a:pt x="46988" y="21940"/>
                  </a:cubicBezTo>
                  <a:cubicBezTo>
                    <a:pt x="48674" y="21940"/>
                    <a:pt x="50841" y="21315"/>
                    <a:pt x="53536" y="20040"/>
                  </a:cubicBezTo>
                  <a:cubicBezTo>
                    <a:pt x="59004" y="17452"/>
                    <a:pt x="70093" y="5382"/>
                    <a:pt x="70200" y="5266"/>
                  </a:cubicBezTo>
                  <a:lnTo>
                    <a:pt x="70111" y="5177"/>
                  </a:lnTo>
                  <a:cubicBezTo>
                    <a:pt x="70004" y="5302"/>
                    <a:pt x="58933" y="17354"/>
                    <a:pt x="53482" y="19933"/>
                  </a:cubicBezTo>
                  <a:cubicBezTo>
                    <a:pt x="50804" y="21193"/>
                    <a:pt x="48659" y="21819"/>
                    <a:pt x="46989" y="21819"/>
                  </a:cubicBezTo>
                  <a:cubicBezTo>
                    <a:pt x="46284" y="21819"/>
                    <a:pt x="45663" y="21707"/>
                    <a:pt x="45123" y="21485"/>
                  </a:cubicBezTo>
                  <a:cubicBezTo>
                    <a:pt x="44079" y="21057"/>
                    <a:pt x="43330" y="20200"/>
                    <a:pt x="42857" y="18880"/>
                  </a:cubicBezTo>
                  <a:cubicBezTo>
                    <a:pt x="42286" y="17310"/>
                    <a:pt x="42607" y="15231"/>
                    <a:pt x="42973" y="12831"/>
                  </a:cubicBezTo>
                  <a:cubicBezTo>
                    <a:pt x="43196" y="11422"/>
                    <a:pt x="43419" y="9968"/>
                    <a:pt x="43482" y="8478"/>
                  </a:cubicBezTo>
                  <a:cubicBezTo>
                    <a:pt x="43571" y="6373"/>
                    <a:pt x="42527" y="4294"/>
                    <a:pt x="40547" y="2617"/>
                  </a:cubicBezTo>
                  <a:cubicBezTo>
                    <a:pt x="38582" y="949"/>
                    <a:pt x="36057" y="1"/>
                    <a:pt x="337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5282425" y="618050"/>
              <a:ext cx="1746975" cy="542775"/>
            </a:xfrm>
            <a:custGeom>
              <a:avLst/>
              <a:gdLst/>
              <a:ahLst/>
              <a:cxnLst/>
              <a:rect l="l" t="t" r="r" b="b"/>
              <a:pathLst>
                <a:path w="69879" h="21711" extrusionOk="0">
                  <a:moveTo>
                    <a:pt x="34289" y="0"/>
                  </a:moveTo>
                  <a:cubicBezTo>
                    <a:pt x="33681" y="0"/>
                    <a:pt x="33088" y="69"/>
                    <a:pt x="32526" y="211"/>
                  </a:cubicBezTo>
                  <a:cubicBezTo>
                    <a:pt x="30822" y="640"/>
                    <a:pt x="28878" y="2192"/>
                    <a:pt x="27174" y="4449"/>
                  </a:cubicBezTo>
                  <a:cubicBezTo>
                    <a:pt x="26059" y="5930"/>
                    <a:pt x="25220" y="8285"/>
                    <a:pt x="24408" y="10551"/>
                  </a:cubicBezTo>
                  <a:cubicBezTo>
                    <a:pt x="23400" y="13388"/>
                    <a:pt x="22356" y="16314"/>
                    <a:pt x="20742" y="17750"/>
                  </a:cubicBezTo>
                  <a:cubicBezTo>
                    <a:pt x="19396" y="18956"/>
                    <a:pt x="17899" y="19558"/>
                    <a:pt x="16271" y="19558"/>
                  </a:cubicBezTo>
                  <a:cubicBezTo>
                    <a:pt x="15213" y="19558"/>
                    <a:pt x="14099" y="19304"/>
                    <a:pt x="12936" y="18794"/>
                  </a:cubicBezTo>
                  <a:cubicBezTo>
                    <a:pt x="7976" y="16626"/>
                    <a:pt x="4416" y="14200"/>
                    <a:pt x="2070" y="12603"/>
                  </a:cubicBezTo>
                  <a:cubicBezTo>
                    <a:pt x="1249" y="12041"/>
                    <a:pt x="598" y="11595"/>
                    <a:pt x="63" y="11282"/>
                  </a:cubicBezTo>
                  <a:lnTo>
                    <a:pt x="0" y="11380"/>
                  </a:lnTo>
                  <a:cubicBezTo>
                    <a:pt x="535" y="11693"/>
                    <a:pt x="1178" y="12139"/>
                    <a:pt x="1998" y="12701"/>
                  </a:cubicBezTo>
                  <a:cubicBezTo>
                    <a:pt x="4354" y="14307"/>
                    <a:pt x="7913" y="16733"/>
                    <a:pt x="12882" y="18910"/>
                  </a:cubicBezTo>
                  <a:cubicBezTo>
                    <a:pt x="14064" y="19425"/>
                    <a:pt x="15194" y="19683"/>
                    <a:pt x="16269" y="19683"/>
                  </a:cubicBezTo>
                  <a:cubicBezTo>
                    <a:pt x="17929" y="19683"/>
                    <a:pt x="19455" y="19068"/>
                    <a:pt x="20831" y="17839"/>
                  </a:cubicBezTo>
                  <a:cubicBezTo>
                    <a:pt x="22454" y="16385"/>
                    <a:pt x="23507" y="13441"/>
                    <a:pt x="24524" y="10595"/>
                  </a:cubicBezTo>
                  <a:cubicBezTo>
                    <a:pt x="25336" y="8330"/>
                    <a:pt x="26175" y="5992"/>
                    <a:pt x="27272" y="4520"/>
                  </a:cubicBezTo>
                  <a:cubicBezTo>
                    <a:pt x="28958" y="2281"/>
                    <a:pt x="30876" y="756"/>
                    <a:pt x="32553" y="327"/>
                  </a:cubicBezTo>
                  <a:cubicBezTo>
                    <a:pt x="33103" y="190"/>
                    <a:pt x="33684" y="123"/>
                    <a:pt x="34280" y="123"/>
                  </a:cubicBezTo>
                  <a:cubicBezTo>
                    <a:pt x="36429" y="123"/>
                    <a:pt x="38780" y="991"/>
                    <a:pt x="40644" y="2549"/>
                  </a:cubicBezTo>
                  <a:cubicBezTo>
                    <a:pt x="42625" y="4190"/>
                    <a:pt x="43687" y="6340"/>
                    <a:pt x="43544" y="8445"/>
                  </a:cubicBezTo>
                  <a:cubicBezTo>
                    <a:pt x="43455" y="9828"/>
                    <a:pt x="43232" y="11202"/>
                    <a:pt x="43017" y="12531"/>
                  </a:cubicBezTo>
                  <a:cubicBezTo>
                    <a:pt x="42625" y="14913"/>
                    <a:pt x="42259" y="17161"/>
                    <a:pt x="42821" y="18794"/>
                  </a:cubicBezTo>
                  <a:cubicBezTo>
                    <a:pt x="43276" y="20105"/>
                    <a:pt x="43999" y="20953"/>
                    <a:pt x="45043" y="21390"/>
                  </a:cubicBezTo>
                  <a:cubicBezTo>
                    <a:pt x="45560" y="21604"/>
                    <a:pt x="46158" y="21711"/>
                    <a:pt x="46845" y="21711"/>
                  </a:cubicBezTo>
                  <a:cubicBezTo>
                    <a:pt x="48531" y="21711"/>
                    <a:pt x="50734" y="21042"/>
                    <a:pt x="53491" y="19695"/>
                  </a:cubicBezTo>
                  <a:cubicBezTo>
                    <a:pt x="58870" y="17063"/>
                    <a:pt x="69772" y="5100"/>
                    <a:pt x="69879" y="4975"/>
                  </a:cubicBezTo>
                  <a:lnTo>
                    <a:pt x="69790" y="4895"/>
                  </a:lnTo>
                  <a:cubicBezTo>
                    <a:pt x="69682" y="5020"/>
                    <a:pt x="58799" y="16965"/>
                    <a:pt x="53437" y="19579"/>
                  </a:cubicBezTo>
                  <a:cubicBezTo>
                    <a:pt x="50695" y="20925"/>
                    <a:pt x="48518" y="21591"/>
                    <a:pt x="46847" y="21591"/>
                  </a:cubicBezTo>
                  <a:cubicBezTo>
                    <a:pt x="46181" y="21591"/>
                    <a:pt x="45596" y="21485"/>
                    <a:pt x="45087" y="21274"/>
                  </a:cubicBezTo>
                  <a:cubicBezTo>
                    <a:pt x="44079" y="20855"/>
                    <a:pt x="43383" y="20034"/>
                    <a:pt x="42937" y="18758"/>
                  </a:cubicBezTo>
                  <a:cubicBezTo>
                    <a:pt x="42384" y="17152"/>
                    <a:pt x="42750" y="14913"/>
                    <a:pt x="43133" y="12549"/>
                  </a:cubicBezTo>
                  <a:cubicBezTo>
                    <a:pt x="43356" y="11220"/>
                    <a:pt x="43579" y="9837"/>
                    <a:pt x="43669" y="8454"/>
                  </a:cubicBezTo>
                  <a:cubicBezTo>
                    <a:pt x="43811" y="6313"/>
                    <a:pt x="42732" y="4119"/>
                    <a:pt x="40725" y="2451"/>
                  </a:cubicBezTo>
                  <a:cubicBezTo>
                    <a:pt x="38843" y="882"/>
                    <a:pt x="36465" y="0"/>
                    <a:pt x="342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5283075" y="611650"/>
              <a:ext cx="1739200" cy="537150"/>
            </a:xfrm>
            <a:custGeom>
              <a:avLst/>
              <a:gdLst/>
              <a:ahLst/>
              <a:cxnLst/>
              <a:rect l="l" t="t" r="r" b="b"/>
              <a:pathLst>
                <a:path w="69568" h="21486" extrusionOk="0">
                  <a:moveTo>
                    <a:pt x="34807" y="0"/>
                  </a:moveTo>
                  <a:cubicBezTo>
                    <a:pt x="34115" y="0"/>
                    <a:pt x="33443" y="92"/>
                    <a:pt x="32813" y="280"/>
                  </a:cubicBezTo>
                  <a:cubicBezTo>
                    <a:pt x="31216" y="753"/>
                    <a:pt x="29307" y="2376"/>
                    <a:pt x="27576" y="4732"/>
                  </a:cubicBezTo>
                  <a:cubicBezTo>
                    <a:pt x="26479" y="6221"/>
                    <a:pt x="25640" y="8380"/>
                    <a:pt x="24739" y="10664"/>
                  </a:cubicBezTo>
                  <a:cubicBezTo>
                    <a:pt x="23633" y="13483"/>
                    <a:pt x="22491" y="16400"/>
                    <a:pt x="20840" y="17926"/>
                  </a:cubicBezTo>
                  <a:cubicBezTo>
                    <a:pt x="19353" y="19298"/>
                    <a:pt x="17689" y="19990"/>
                    <a:pt x="15928" y="19990"/>
                  </a:cubicBezTo>
                  <a:cubicBezTo>
                    <a:pt x="14976" y="19990"/>
                    <a:pt x="13995" y="19787"/>
                    <a:pt x="12999" y="19380"/>
                  </a:cubicBezTo>
                  <a:cubicBezTo>
                    <a:pt x="7637" y="17185"/>
                    <a:pt x="4042" y="14714"/>
                    <a:pt x="1669" y="13073"/>
                  </a:cubicBezTo>
                  <a:cubicBezTo>
                    <a:pt x="1045" y="12645"/>
                    <a:pt x="509" y="12279"/>
                    <a:pt x="63" y="12002"/>
                  </a:cubicBezTo>
                  <a:lnTo>
                    <a:pt x="1" y="12109"/>
                  </a:lnTo>
                  <a:cubicBezTo>
                    <a:pt x="438" y="12377"/>
                    <a:pt x="973" y="12743"/>
                    <a:pt x="1598" y="13171"/>
                  </a:cubicBezTo>
                  <a:cubicBezTo>
                    <a:pt x="3980" y="14812"/>
                    <a:pt x="7575" y="17292"/>
                    <a:pt x="12954" y="19496"/>
                  </a:cubicBezTo>
                  <a:cubicBezTo>
                    <a:pt x="13965" y="19909"/>
                    <a:pt x="14961" y="20115"/>
                    <a:pt x="15928" y="20115"/>
                  </a:cubicBezTo>
                  <a:cubicBezTo>
                    <a:pt x="17717" y="20115"/>
                    <a:pt x="19409" y="19411"/>
                    <a:pt x="20921" y="18015"/>
                  </a:cubicBezTo>
                  <a:cubicBezTo>
                    <a:pt x="22598" y="16472"/>
                    <a:pt x="23740" y="13546"/>
                    <a:pt x="24855" y="10709"/>
                  </a:cubicBezTo>
                  <a:cubicBezTo>
                    <a:pt x="25747" y="8434"/>
                    <a:pt x="26586" y="6284"/>
                    <a:pt x="27674" y="4803"/>
                  </a:cubicBezTo>
                  <a:cubicBezTo>
                    <a:pt x="29387" y="2475"/>
                    <a:pt x="31269" y="869"/>
                    <a:pt x="32848" y="396"/>
                  </a:cubicBezTo>
                  <a:cubicBezTo>
                    <a:pt x="33466" y="211"/>
                    <a:pt x="34126" y="121"/>
                    <a:pt x="34805" y="121"/>
                  </a:cubicBezTo>
                  <a:cubicBezTo>
                    <a:pt x="36839" y="121"/>
                    <a:pt x="39047" y="927"/>
                    <a:pt x="40833" y="2385"/>
                  </a:cubicBezTo>
                  <a:cubicBezTo>
                    <a:pt x="42867" y="4045"/>
                    <a:pt x="43928" y="6248"/>
                    <a:pt x="43732" y="8425"/>
                  </a:cubicBezTo>
                  <a:cubicBezTo>
                    <a:pt x="43625" y="9701"/>
                    <a:pt x="43402" y="10994"/>
                    <a:pt x="43188" y="12234"/>
                  </a:cubicBezTo>
                  <a:cubicBezTo>
                    <a:pt x="42759" y="14687"/>
                    <a:pt x="42367" y="16998"/>
                    <a:pt x="42911" y="18666"/>
                  </a:cubicBezTo>
                  <a:cubicBezTo>
                    <a:pt x="43322" y="19942"/>
                    <a:pt x="44008" y="20763"/>
                    <a:pt x="45008" y="21173"/>
                  </a:cubicBezTo>
                  <a:cubicBezTo>
                    <a:pt x="45498" y="21378"/>
                    <a:pt x="46060" y="21485"/>
                    <a:pt x="46703" y="21485"/>
                  </a:cubicBezTo>
                  <a:cubicBezTo>
                    <a:pt x="48398" y="21485"/>
                    <a:pt x="50628" y="20772"/>
                    <a:pt x="53456" y="19344"/>
                  </a:cubicBezTo>
                  <a:cubicBezTo>
                    <a:pt x="58746" y="16668"/>
                    <a:pt x="69460" y="4812"/>
                    <a:pt x="69567" y="4696"/>
                  </a:cubicBezTo>
                  <a:lnTo>
                    <a:pt x="69478" y="4616"/>
                  </a:lnTo>
                  <a:cubicBezTo>
                    <a:pt x="69362" y="4732"/>
                    <a:pt x="58666" y="16570"/>
                    <a:pt x="53393" y="19237"/>
                  </a:cubicBezTo>
                  <a:cubicBezTo>
                    <a:pt x="50584" y="20658"/>
                    <a:pt x="48373" y="21362"/>
                    <a:pt x="46704" y="21362"/>
                  </a:cubicBezTo>
                  <a:cubicBezTo>
                    <a:pt x="46079" y="21362"/>
                    <a:pt x="45529" y="21263"/>
                    <a:pt x="45052" y="21066"/>
                  </a:cubicBezTo>
                  <a:cubicBezTo>
                    <a:pt x="44089" y="20665"/>
                    <a:pt x="43429" y="19871"/>
                    <a:pt x="43027" y="18631"/>
                  </a:cubicBezTo>
                  <a:cubicBezTo>
                    <a:pt x="42492" y="16989"/>
                    <a:pt x="42884" y="14687"/>
                    <a:pt x="43304" y="12252"/>
                  </a:cubicBezTo>
                  <a:cubicBezTo>
                    <a:pt x="43518" y="11012"/>
                    <a:pt x="43741" y="9718"/>
                    <a:pt x="43857" y="8443"/>
                  </a:cubicBezTo>
                  <a:cubicBezTo>
                    <a:pt x="44053" y="6221"/>
                    <a:pt x="42983" y="3973"/>
                    <a:pt x="40913" y="2287"/>
                  </a:cubicBezTo>
                  <a:cubicBezTo>
                    <a:pt x="39103" y="811"/>
                    <a:pt x="36868" y="0"/>
                    <a:pt x="3480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5283750" y="604975"/>
              <a:ext cx="1731150" cy="531775"/>
            </a:xfrm>
            <a:custGeom>
              <a:avLst/>
              <a:gdLst/>
              <a:ahLst/>
              <a:cxnLst/>
              <a:rect l="l" t="t" r="r" b="b"/>
              <a:pathLst>
                <a:path w="69246" h="21271" extrusionOk="0">
                  <a:moveTo>
                    <a:pt x="35308" y="0"/>
                  </a:moveTo>
                  <a:cubicBezTo>
                    <a:pt x="34537" y="0"/>
                    <a:pt x="33789" y="117"/>
                    <a:pt x="33098" y="360"/>
                  </a:cubicBezTo>
                  <a:cubicBezTo>
                    <a:pt x="31608" y="877"/>
                    <a:pt x="29735" y="2572"/>
                    <a:pt x="27977" y="5016"/>
                  </a:cubicBezTo>
                  <a:cubicBezTo>
                    <a:pt x="26907" y="6515"/>
                    <a:pt x="26023" y="8576"/>
                    <a:pt x="25087" y="10762"/>
                  </a:cubicBezTo>
                  <a:cubicBezTo>
                    <a:pt x="23882" y="13581"/>
                    <a:pt x="22642" y="16498"/>
                    <a:pt x="20938" y="18112"/>
                  </a:cubicBezTo>
                  <a:cubicBezTo>
                    <a:pt x="19292" y="19673"/>
                    <a:pt x="17489" y="20463"/>
                    <a:pt x="15625" y="20463"/>
                  </a:cubicBezTo>
                  <a:cubicBezTo>
                    <a:pt x="14783" y="20463"/>
                    <a:pt x="13928" y="20302"/>
                    <a:pt x="13070" y="19977"/>
                  </a:cubicBezTo>
                  <a:cubicBezTo>
                    <a:pt x="7298" y="17782"/>
                    <a:pt x="3551" y="15160"/>
                    <a:pt x="1312" y="13590"/>
                  </a:cubicBezTo>
                  <a:cubicBezTo>
                    <a:pt x="830" y="13259"/>
                    <a:pt x="420" y="12965"/>
                    <a:pt x="72" y="12733"/>
                  </a:cubicBezTo>
                  <a:lnTo>
                    <a:pt x="1" y="12840"/>
                  </a:lnTo>
                  <a:cubicBezTo>
                    <a:pt x="349" y="13072"/>
                    <a:pt x="759" y="13358"/>
                    <a:pt x="1241" y="13688"/>
                  </a:cubicBezTo>
                  <a:cubicBezTo>
                    <a:pt x="3480" y="15258"/>
                    <a:pt x="7236" y="17889"/>
                    <a:pt x="13025" y="20093"/>
                  </a:cubicBezTo>
                  <a:cubicBezTo>
                    <a:pt x="13898" y="20424"/>
                    <a:pt x="14768" y="20588"/>
                    <a:pt x="15625" y="20588"/>
                  </a:cubicBezTo>
                  <a:cubicBezTo>
                    <a:pt x="17518" y="20588"/>
                    <a:pt x="19348" y="19786"/>
                    <a:pt x="21019" y="18202"/>
                  </a:cubicBezTo>
                  <a:cubicBezTo>
                    <a:pt x="22740" y="16569"/>
                    <a:pt x="23989" y="13643"/>
                    <a:pt x="25203" y="10815"/>
                  </a:cubicBezTo>
                  <a:cubicBezTo>
                    <a:pt x="26130" y="8629"/>
                    <a:pt x="27014" y="6569"/>
                    <a:pt x="28075" y="5088"/>
                  </a:cubicBezTo>
                  <a:cubicBezTo>
                    <a:pt x="29824" y="2661"/>
                    <a:pt x="31670" y="984"/>
                    <a:pt x="33133" y="476"/>
                  </a:cubicBezTo>
                  <a:cubicBezTo>
                    <a:pt x="33815" y="238"/>
                    <a:pt x="34552" y="123"/>
                    <a:pt x="35312" y="123"/>
                  </a:cubicBezTo>
                  <a:cubicBezTo>
                    <a:pt x="37237" y="123"/>
                    <a:pt x="39312" y="862"/>
                    <a:pt x="41020" y="2224"/>
                  </a:cubicBezTo>
                  <a:cubicBezTo>
                    <a:pt x="43116" y="3910"/>
                    <a:pt x="44178" y="6167"/>
                    <a:pt x="43919" y="8424"/>
                  </a:cubicBezTo>
                  <a:cubicBezTo>
                    <a:pt x="43794" y="9584"/>
                    <a:pt x="43571" y="10779"/>
                    <a:pt x="43366" y="11930"/>
                  </a:cubicBezTo>
                  <a:cubicBezTo>
                    <a:pt x="42902" y="14455"/>
                    <a:pt x="42465" y="16846"/>
                    <a:pt x="42991" y="18550"/>
                  </a:cubicBezTo>
                  <a:cubicBezTo>
                    <a:pt x="43366" y="19790"/>
                    <a:pt x="44017" y="20584"/>
                    <a:pt x="44972" y="20976"/>
                  </a:cubicBezTo>
                  <a:cubicBezTo>
                    <a:pt x="45436" y="21172"/>
                    <a:pt x="45971" y="21271"/>
                    <a:pt x="46577" y="21271"/>
                  </a:cubicBezTo>
                  <a:cubicBezTo>
                    <a:pt x="48264" y="21271"/>
                    <a:pt x="50521" y="20521"/>
                    <a:pt x="53411" y="19014"/>
                  </a:cubicBezTo>
                  <a:cubicBezTo>
                    <a:pt x="58612" y="16293"/>
                    <a:pt x="69139" y="4544"/>
                    <a:pt x="69246" y="4419"/>
                  </a:cubicBezTo>
                  <a:lnTo>
                    <a:pt x="69157" y="4338"/>
                  </a:lnTo>
                  <a:cubicBezTo>
                    <a:pt x="69050" y="4463"/>
                    <a:pt x="58541" y="16194"/>
                    <a:pt x="53357" y="18906"/>
                  </a:cubicBezTo>
                  <a:cubicBezTo>
                    <a:pt x="50481" y="20407"/>
                    <a:pt x="48241" y="21150"/>
                    <a:pt x="46576" y="21150"/>
                  </a:cubicBezTo>
                  <a:cubicBezTo>
                    <a:pt x="45985" y="21150"/>
                    <a:pt x="45465" y="21056"/>
                    <a:pt x="45016" y="20869"/>
                  </a:cubicBezTo>
                  <a:cubicBezTo>
                    <a:pt x="44097" y="20485"/>
                    <a:pt x="43473" y="19718"/>
                    <a:pt x="43107" y="18514"/>
                  </a:cubicBezTo>
                  <a:cubicBezTo>
                    <a:pt x="42590" y="16837"/>
                    <a:pt x="43027" y="14464"/>
                    <a:pt x="43482" y="11957"/>
                  </a:cubicBezTo>
                  <a:cubicBezTo>
                    <a:pt x="43696" y="10797"/>
                    <a:pt x="43910" y="9602"/>
                    <a:pt x="44044" y="8433"/>
                  </a:cubicBezTo>
                  <a:cubicBezTo>
                    <a:pt x="44303" y="6132"/>
                    <a:pt x="43232" y="3839"/>
                    <a:pt x="41091" y="2135"/>
                  </a:cubicBezTo>
                  <a:cubicBezTo>
                    <a:pt x="39364" y="753"/>
                    <a:pt x="37261" y="0"/>
                    <a:pt x="353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5284425" y="598050"/>
              <a:ext cx="1723125" cy="527325"/>
            </a:xfrm>
            <a:custGeom>
              <a:avLst/>
              <a:gdLst/>
              <a:ahLst/>
              <a:cxnLst/>
              <a:rect l="l" t="t" r="r" b="b"/>
              <a:pathLst>
                <a:path w="68925" h="21093" extrusionOk="0">
                  <a:moveTo>
                    <a:pt x="35791" y="0"/>
                  </a:moveTo>
                  <a:cubicBezTo>
                    <a:pt x="34947" y="0"/>
                    <a:pt x="34129" y="144"/>
                    <a:pt x="33383" y="440"/>
                  </a:cubicBezTo>
                  <a:cubicBezTo>
                    <a:pt x="32000" y="994"/>
                    <a:pt x="30171" y="2769"/>
                    <a:pt x="28378" y="5320"/>
                  </a:cubicBezTo>
                  <a:cubicBezTo>
                    <a:pt x="27335" y="6801"/>
                    <a:pt x="26425" y="8764"/>
                    <a:pt x="25461" y="10842"/>
                  </a:cubicBezTo>
                  <a:cubicBezTo>
                    <a:pt x="24150" y="13661"/>
                    <a:pt x="22794" y="16587"/>
                    <a:pt x="21036" y="18300"/>
                  </a:cubicBezTo>
                  <a:cubicBezTo>
                    <a:pt x="19222" y="20069"/>
                    <a:pt x="17285" y="20968"/>
                    <a:pt x="15338" y="20968"/>
                  </a:cubicBezTo>
                  <a:cubicBezTo>
                    <a:pt x="14605" y="20968"/>
                    <a:pt x="13871" y="20840"/>
                    <a:pt x="13141" y="20584"/>
                  </a:cubicBezTo>
                  <a:cubicBezTo>
                    <a:pt x="6959" y="18407"/>
                    <a:pt x="3230" y="15740"/>
                    <a:pt x="1009" y="14143"/>
                  </a:cubicBezTo>
                  <a:cubicBezTo>
                    <a:pt x="652" y="13884"/>
                    <a:pt x="339" y="13670"/>
                    <a:pt x="72" y="13483"/>
                  </a:cubicBezTo>
                  <a:lnTo>
                    <a:pt x="0" y="13581"/>
                  </a:lnTo>
                  <a:cubicBezTo>
                    <a:pt x="277" y="13768"/>
                    <a:pt x="580" y="13991"/>
                    <a:pt x="937" y="14241"/>
                  </a:cubicBezTo>
                  <a:cubicBezTo>
                    <a:pt x="3167" y="15838"/>
                    <a:pt x="6905" y="18523"/>
                    <a:pt x="13097" y="20700"/>
                  </a:cubicBezTo>
                  <a:cubicBezTo>
                    <a:pt x="13846" y="20959"/>
                    <a:pt x="14595" y="21093"/>
                    <a:pt x="15345" y="21093"/>
                  </a:cubicBezTo>
                  <a:cubicBezTo>
                    <a:pt x="17316" y="21093"/>
                    <a:pt x="19279" y="20183"/>
                    <a:pt x="21117" y="18389"/>
                  </a:cubicBezTo>
                  <a:cubicBezTo>
                    <a:pt x="22892" y="16659"/>
                    <a:pt x="24257" y="13724"/>
                    <a:pt x="25568" y="10887"/>
                  </a:cubicBezTo>
                  <a:cubicBezTo>
                    <a:pt x="26532" y="8817"/>
                    <a:pt x="27442" y="6864"/>
                    <a:pt x="28476" y="5392"/>
                  </a:cubicBezTo>
                  <a:cubicBezTo>
                    <a:pt x="30261" y="2858"/>
                    <a:pt x="32063" y="1101"/>
                    <a:pt x="33428" y="556"/>
                  </a:cubicBezTo>
                  <a:cubicBezTo>
                    <a:pt x="34164" y="262"/>
                    <a:pt x="34970" y="120"/>
                    <a:pt x="35802" y="120"/>
                  </a:cubicBezTo>
                  <a:cubicBezTo>
                    <a:pt x="37623" y="120"/>
                    <a:pt x="39572" y="803"/>
                    <a:pt x="41207" y="2082"/>
                  </a:cubicBezTo>
                  <a:cubicBezTo>
                    <a:pt x="43375" y="3777"/>
                    <a:pt x="44427" y="6087"/>
                    <a:pt x="44106" y="8425"/>
                  </a:cubicBezTo>
                  <a:cubicBezTo>
                    <a:pt x="43963" y="9469"/>
                    <a:pt x="43758" y="10557"/>
                    <a:pt x="43553" y="11610"/>
                  </a:cubicBezTo>
                  <a:cubicBezTo>
                    <a:pt x="43044" y="14223"/>
                    <a:pt x="42563" y="16686"/>
                    <a:pt x="43071" y="18443"/>
                  </a:cubicBezTo>
                  <a:cubicBezTo>
                    <a:pt x="43419" y="19638"/>
                    <a:pt x="44026" y="20406"/>
                    <a:pt x="44936" y="20789"/>
                  </a:cubicBezTo>
                  <a:cubicBezTo>
                    <a:pt x="45375" y="20974"/>
                    <a:pt x="45882" y="21066"/>
                    <a:pt x="46459" y="21066"/>
                  </a:cubicBezTo>
                  <a:cubicBezTo>
                    <a:pt x="48143" y="21066"/>
                    <a:pt x="50423" y="20278"/>
                    <a:pt x="53366" y="18684"/>
                  </a:cubicBezTo>
                  <a:cubicBezTo>
                    <a:pt x="58487" y="15927"/>
                    <a:pt x="68826" y="4276"/>
                    <a:pt x="68924" y="4161"/>
                  </a:cubicBezTo>
                  <a:lnTo>
                    <a:pt x="68835" y="4080"/>
                  </a:lnTo>
                  <a:cubicBezTo>
                    <a:pt x="68728" y="4196"/>
                    <a:pt x="58407" y="15829"/>
                    <a:pt x="53313" y="18577"/>
                  </a:cubicBezTo>
                  <a:cubicBezTo>
                    <a:pt x="50377" y="20165"/>
                    <a:pt x="48115" y="20949"/>
                    <a:pt x="46460" y="20949"/>
                  </a:cubicBezTo>
                  <a:cubicBezTo>
                    <a:pt x="45902" y="20949"/>
                    <a:pt x="45412" y="20860"/>
                    <a:pt x="44989" y="20682"/>
                  </a:cubicBezTo>
                  <a:cubicBezTo>
                    <a:pt x="44106" y="20316"/>
                    <a:pt x="43526" y="19567"/>
                    <a:pt x="43187" y="18416"/>
                  </a:cubicBezTo>
                  <a:cubicBezTo>
                    <a:pt x="42688" y="16686"/>
                    <a:pt x="43169" y="14232"/>
                    <a:pt x="43669" y="11636"/>
                  </a:cubicBezTo>
                  <a:cubicBezTo>
                    <a:pt x="43874" y="10584"/>
                    <a:pt x="44088" y="9486"/>
                    <a:pt x="44231" y="8443"/>
                  </a:cubicBezTo>
                  <a:cubicBezTo>
                    <a:pt x="44561" y="6061"/>
                    <a:pt x="43482" y="3706"/>
                    <a:pt x="41278" y="1984"/>
                  </a:cubicBezTo>
                  <a:cubicBezTo>
                    <a:pt x="39624" y="691"/>
                    <a:pt x="37642" y="0"/>
                    <a:pt x="3579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5285100" y="590900"/>
              <a:ext cx="1715100" cy="540500"/>
            </a:xfrm>
            <a:custGeom>
              <a:avLst/>
              <a:gdLst/>
              <a:ahLst/>
              <a:cxnLst/>
              <a:rect l="l" t="t" r="r" b="b"/>
              <a:pathLst>
                <a:path w="68604" h="21620" extrusionOk="0">
                  <a:moveTo>
                    <a:pt x="36271" y="0"/>
                  </a:moveTo>
                  <a:cubicBezTo>
                    <a:pt x="35353" y="0"/>
                    <a:pt x="34467" y="177"/>
                    <a:pt x="33668" y="539"/>
                  </a:cubicBezTo>
                  <a:cubicBezTo>
                    <a:pt x="32384" y="1128"/>
                    <a:pt x="30644" y="2930"/>
                    <a:pt x="28780" y="5624"/>
                  </a:cubicBezTo>
                  <a:cubicBezTo>
                    <a:pt x="27771" y="7078"/>
                    <a:pt x="26853" y="8925"/>
                    <a:pt x="25871" y="10870"/>
                  </a:cubicBezTo>
                  <a:cubicBezTo>
                    <a:pt x="24444" y="13724"/>
                    <a:pt x="22963" y="16668"/>
                    <a:pt x="21125" y="18506"/>
                  </a:cubicBezTo>
                  <a:cubicBezTo>
                    <a:pt x="19147" y="20484"/>
                    <a:pt x="17086" y="21499"/>
                    <a:pt x="15073" y="21499"/>
                  </a:cubicBezTo>
                  <a:cubicBezTo>
                    <a:pt x="14444" y="21499"/>
                    <a:pt x="13819" y="21400"/>
                    <a:pt x="13203" y="21200"/>
                  </a:cubicBezTo>
                  <a:cubicBezTo>
                    <a:pt x="6646" y="19077"/>
                    <a:pt x="2810" y="16249"/>
                    <a:pt x="750" y="14732"/>
                  </a:cubicBezTo>
                  <a:cubicBezTo>
                    <a:pt x="500" y="14554"/>
                    <a:pt x="277" y="14384"/>
                    <a:pt x="72" y="14233"/>
                  </a:cubicBezTo>
                  <a:lnTo>
                    <a:pt x="0" y="14331"/>
                  </a:lnTo>
                  <a:cubicBezTo>
                    <a:pt x="205" y="14483"/>
                    <a:pt x="428" y="14652"/>
                    <a:pt x="678" y="14831"/>
                  </a:cubicBezTo>
                  <a:cubicBezTo>
                    <a:pt x="2748" y="16356"/>
                    <a:pt x="6593" y="19184"/>
                    <a:pt x="13168" y="21316"/>
                  </a:cubicBezTo>
                  <a:cubicBezTo>
                    <a:pt x="13801" y="21521"/>
                    <a:pt x="14434" y="21619"/>
                    <a:pt x="15077" y="21619"/>
                  </a:cubicBezTo>
                  <a:cubicBezTo>
                    <a:pt x="17120" y="21619"/>
                    <a:pt x="19216" y="20594"/>
                    <a:pt x="21214" y="18595"/>
                  </a:cubicBezTo>
                  <a:cubicBezTo>
                    <a:pt x="23061" y="16749"/>
                    <a:pt x="24542" y="13787"/>
                    <a:pt x="25978" y="10923"/>
                  </a:cubicBezTo>
                  <a:cubicBezTo>
                    <a:pt x="26960" y="8978"/>
                    <a:pt x="27878" y="7141"/>
                    <a:pt x="28878" y="5695"/>
                  </a:cubicBezTo>
                  <a:cubicBezTo>
                    <a:pt x="30733" y="3019"/>
                    <a:pt x="32446" y="1226"/>
                    <a:pt x="33722" y="646"/>
                  </a:cubicBezTo>
                  <a:cubicBezTo>
                    <a:pt x="34502" y="294"/>
                    <a:pt x="35369" y="123"/>
                    <a:pt x="36267" y="123"/>
                  </a:cubicBezTo>
                  <a:cubicBezTo>
                    <a:pt x="37990" y="123"/>
                    <a:pt x="39829" y="753"/>
                    <a:pt x="41394" y="1949"/>
                  </a:cubicBezTo>
                  <a:cubicBezTo>
                    <a:pt x="43597" y="3635"/>
                    <a:pt x="44686" y="6061"/>
                    <a:pt x="44293" y="8434"/>
                  </a:cubicBezTo>
                  <a:cubicBezTo>
                    <a:pt x="44150" y="9353"/>
                    <a:pt x="43945" y="10325"/>
                    <a:pt x="43758" y="11262"/>
                  </a:cubicBezTo>
                  <a:cubicBezTo>
                    <a:pt x="43223" y="13858"/>
                    <a:pt x="42670" y="16534"/>
                    <a:pt x="43151" y="18354"/>
                  </a:cubicBezTo>
                  <a:cubicBezTo>
                    <a:pt x="43464" y="19505"/>
                    <a:pt x="44043" y="20246"/>
                    <a:pt x="44909" y="20620"/>
                  </a:cubicBezTo>
                  <a:cubicBezTo>
                    <a:pt x="45321" y="20792"/>
                    <a:pt x="45796" y="20879"/>
                    <a:pt x="46338" y="20879"/>
                  </a:cubicBezTo>
                  <a:cubicBezTo>
                    <a:pt x="48014" y="20879"/>
                    <a:pt x="50323" y="20051"/>
                    <a:pt x="53330" y="18372"/>
                  </a:cubicBezTo>
                  <a:cubicBezTo>
                    <a:pt x="58362" y="15571"/>
                    <a:pt x="68505" y="4027"/>
                    <a:pt x="68603" y="3911"/>
                  </a:cubicBezTo>
                  <a:lnTo>
                    <a:pt x="68514" y="3822"/>
                  </a:lnTo>
                  <a:cubicBezTo>
                    <a:pt x="68416" y="3947"/>
                    <a:pt x="58281" y="15473"/>
                    <a:pt x="53268" y="18265"/>
                  </a:cubicBezTo>
                  <a:cubicBezTo>
                    <a:pt x="50282" y="19934"/>
                    <a:pt x="47997" y="20758"/>
                    <a:pt x="46347" y="20758"/>
                  </a:cubicBezTo>
                  <a:cubicBezTo>
                    <a:pt x="45818" y="20758"/>
                    <a:pt x="45354" y="20673"/>
                    <a:pt x="44953" y="20504"/>
                  </a:cubicBezTo>
                  <a:cubicBezTo>
                    <a:pt x="44124" y="20156"/>
                    <a:pt x="43571" y="19434"/>
                    <a:pt x="43276" y="18319"/>
                  </a:cubicBezTo>
                  <a:cubicBezTo>
                    <a:pt x="42794" y="16534"/>
                    <a:pt x="43339" y="13867"/>
                    <a:pt x="43874" y="11289"/>
                  </a:cubicBezTo>
                  <a:cubicBezTo>
                    <a:pt x="44070" y="10352"/>
                    <a:pt x="44266" y="9380"/>
                    <a:pt x="44418" y="8452"/>
                  </a:cubicBezTo>
                  <a:cubicBezTo>
                    <a:pt x="44811" y="6034"/>
                    <a:pt x="43713" y="3563"/>
                    <a:pt x="41465" y="1851"/>
                  </a:cubicBezTo>
                  <a:cubicBezTo>
                    <a:pt x="39880" y="640"/>
                    <a:pt x="38019" y="0"/>
                    <a:pt x="362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5285750" y="583550"/>
              <a:ext cx="1707300" cy="554325"/>
            </a:xfrm>
            <a:custGeom>
              <a:avLst/>
              <a:gdLst/>
              <a:ahLst/>
              <a:cxnLst/>
              <a:rect l="l" t="t" r="r" b="b"/>
              <a:pathLst>
                <a:path w="68292" h="22173" extrusionOk="0">
                  <a:moveTo>
                    <a:pt x="36733" y="0"/>
                  </a:moveTo>
                  <a:cubicBezTo>
                    <a:pt x="35746" y="0"/>
                    <a:pt x="34796" y="212"/>
                    <a:pt x="33954" y="646"/>
                  </a:cubicBezTo>
                  <a:cubicBezTo>
                    <a:pt x="32768" y="1252"/>
                    <a:pt x="31118" y="3081"/>
                    <a:pt x="29182" y="5945"/>
                  </a:cubicBezTo>
                  <a:cubicBezTo>
                    <a:pt x="28227" y="7345"/>
                    <a:pt x="27317" y="9032"/>
                    <a:pt x="26354" y="10825"/>
                  </a:cubicBezTo>
                  <a:cubicBezTo>
                    <a:pt x="24784" y="13733"/>
                    <a:pt x="23160" y="16739"/>
                    <a:pt x="21224" y="18720"/>
                  </a:cubicBezTo>
                  <a:cubicBezTo>
                    <a:pt x="19080" y="20920"/>
                    <a:pt x="16897" y="22048"/>
                    <a:pt x="14835" y="22048"/>
                  </a:cubicBezTo>
                  <a:cubicBezTo>
                    <a:pt x="14306" y="22048"/>
                    <a:pt x="13786" y="21974"/>
                    <a:pt x="13275" y="21824"/>
                  </a:cubicBezTo>
                  <a:cubicBezTo>
                    <a:pt x="6353" y="19781"/>
                    <a:pt x="2579" y="16909"/>
                    <a:pt x="554" y="15356"/>
                  </a:cubicBezTo>
                  <a:cubicBezTo>
                    <a:pt x="376" y="15232"/>
                    <a:pt x="224" y="15107"/>
                    <a:pt x="72" y="15000"/>
                  </a:cubicBezTo>
                  <a:lnTo>
                    <a:pt x="1" y="15098"/>
                  </a:lnTo>
                  <a:cubicBezTo>
                    <a:pt x="144" y="15205"/>
                    <a:pt x="304" y="15330"/>
                    <a:pt x="474" y="15455"/>
                  </a:cubicBezTo>
                  <a:cubicBezTo>
                    <a:pt x="2508" y="17007"/>
                    <a:pt x="6299" y="19888"/>
                    <a:pt x="13240" y="21940"/>
                  </a:cubicBezTo>
                  <a:cubicBezTo>
                    <a:pt x="13766" y="22092"/>
                    <a:pt x="14301" y="22172"/>
                    <a:pt x="14846" y="22172"/>
                  </a:cubicBezTo>
                  <a:cubicBezTo>
                    <a:pt x="16933" y="22172"/>
                    <a:pt x="19146" y="21030"/>
                    <a:pt x="21313" y="18800"/>
                  </a:cubicBezTo>
                  <a:cubicBezTo>
                    <a:pt x="23258" y="16811"/>
                    <a:pt x="24882" y="13795"/>
                    <a:pt x="26461" y="10878"/>
                  </a:cubicBezTo>
                  <a:cubicBezTo>
                    <a:pt x="27424" y="9094"/>
                    <a:pt x="28334" y="7408"/>
                    <a:pt x="29280" y="6007"/>
                  </a:cubicBezTo>
                  <a:cubicBezTo>
                    <a:pt x="31207" y="3170"/>
                    <a:pt x="32848" y="1351"/>
                    <a:pt x="34008" y="753"/>
                  </a:cubicBezTo>
                  <a:cubicBezTo>
                    <a:pt x="34834" y="330"/>
                    <a:pt x="35766" y="123"/>
                    <a:pt x="36734" y="123"/>
                  </a:cubicBezTo>
                  <a:cubicBezTo>
                    <a:pt x="38358" y="123"/>
                    <a:pt x="40084" y="705"/>
                    <a:pt x="41582" y="1823"/>
                  </a:cubicBezTo>
                  <a:cubicBezTo>
                    <a:pt x="43866" y="3527"/>
                    <a:pt x="44945" y="6007"/>
                    <a:pt x="44490" y="8452"/>
                  </a:cubicBezTo>
                  <a:cubicBezTo>
                    <a:pt x="44339" y="9237"/>
                    <a:pt x="44151" y="10066"/>
                    <a:pt x="43982" y="10878"/>
                  </a:cubicBezTo>
                  <a:cubicBezTo>
                    <a:pt x="43384" y="13581"/>
                    <a:pt x="42768" y="16373"/>
                    <a:pt x="43241" y="18265"/>
                  </a:cubicBezTo>
                  <a:cubicBezTo>
                    <a:pt x="43518" y="19380"/>
                    <a:pt x="44053" y="20094"/>
                    <a:pt x="44883" y="20450"/>
                  </a:cubicBezTo>
                  <a:cubicBezTo>
                    <a:pt x="45272" y="20617"/>
                    <a:pt x="45723" y="20700"/>
                    <a:pt x="46237" y="20700"/>
                  </a:cubicBezTo>
                  <a:cubicBezTo>
                    <a:pt x="47900" y="20700"/>
                    <a:pt x="50226" y="19827"/>
                    <a:pt x="53286" y="18068"/>
                  </a:cubicBezTo>
                  <a:cubicBezTo>
                    <a:pt x="58238" y="15223"/>
                    <a:pt x="68185" y="3777"/>
                    <a:pt x="68292" y="3661"/>
                  </a:cubicBezTo>
                  <a:lnTo>
                    <a:pt x="68193" y="3581"/>
                  </a:lnTo>
                  <a:cubicBezTo>
                    <a:pt x="68095" y="3697"/>
                    <a:pt x="58157" y="15125"/>
                    <a:pt x="53233" y="17961"/>
                  </a:cubicBezTo>
                  <a:cubicBezTo>
                    <a:pt x="50178" y="19715"/>
                    <a:pt x="47869" y="20580"/>
                    <a:pt x="46235" y="20580"/>
                  </a:cubicBezTo>
                  <a:cubicBezTo>
                    <a:pt x="45741" y="20580"/>
                    <a:pt x="45309" y="20501"/>
                    <a:pt x="44936" y="20343"/>
                  </a:cubicBezTo>
                  <a:cubicBezTo>
                    <a:pt x="44142" y="20004"/>
                    <a:pt x="43625" y="19308"/>
                    <a:pt x="43357" y="18229"/>
                  </a:cubicBezTo>
                  <a:cubicBezTo>
                    <a:pt x="42893" y="16373"/>
                    <a:pt x="43509" y="13590"/>
                    <a:pt x="44098" y="10905"/>
                  </a:cubicBezTo>
                  <a:cubicBezTo>
                    <a:pt x="44276" y="10093"/>
                    <a:pt x="44455" y="9263"/>
                    <a:pt x="44606" y="8478"/>
                  </a:cubicBezTo>
                  <a:cubicBezTo>
                    <a:pt x="45079" y="5981"/>
                    <a:pt x="43973" y="3456"/>
                    <a:pt x="41662" y="1725"/>
                  </a:cubicBezTo>
                  <a:cubicBezTo>
                    <a:pt x="40138" y="592"/>
                    <a:pt x="38384" y="0"/>
                    <a:pt x="367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5286425" y="576375"/>
              <a:ext cx="1699275" cy="568400"/>
            </a:xfrm>
            <a:custGeom>
              <a:avLst/>
              <a:gdLst/>
              <a:ahLst/>
              <a:cxnLst/>
              <a:rect l="l" t="t" r="r" b="b"/>
              <a:pathLst>
                <a:path w="67971" h="22736" extrusionOk="0">
                  <a:moveTo>
                    <a:pt x="37157" y="1"/>
                  </a:moveTo>
                  <a:cubicBezTo>
                    <a:pt x="36104" y="1"/>
                    <a:pt x="35098" y="245"/>
                    <a:pt x="34240" y="745"/>
                  </a:cubicBezTo>
                  <a:cubicBezTo>
                    <a:pt x="33169" y="1361"/>
                    <a:pt x="31608" y="3217"/>
                    <a:pt x="29583" y="6250"/>
                  </a:cubicBezTo>
                  <a:cubicBezTo>
                    <a:pt x="28718" y="7543"/>
                    <a:pt x="27861" y="9024"/>
                    <a:pt x="26960" y="10594"/>
                  </a:cubicBezTo>
                  <a:cubicBezTo>
                    <a:pt x="25203" y="13618"/>
                    <a:pt x="23392" y="16750"/>
                    <a:pt x="21322" y="18926"/>
                  </a:cubicBezTo>
                  <a:cubicBezTo>
                    <a:pt x="18984" y="21375"/>
                    <a:pt x="16754" y="22606"/>
                    <a:pt x="14672" y="22606"/>
                  </a:cubicBezTo>
                  <a:cubicBezTo>
                    <a:pt x="14220" y="22606"/>
                    <a:pt x="13775" y="22548"/>
                    <a:pt x="13338" y="22432"/>
                  </a:cubicBezTo>
                  <a:cubicBezTo>
                    <a:pt x="6085" y="20505"/>
                    <a:pt x="2383" y="17579"/>
                    <a:pt x="393" y="16000"/>
                  </a:cubicBezTo>
                  <a:cubicBezTo>
                    <a:pt x="277" y="15911"/>
                    <a:pt x="179" y="15831"/>
                    <a:pt x="72" y="15751"/>
                  </a:cubicBezTo>
                  <a:lnTo>
                    <a:pt x="1" y="15849"/>
                  </a:lnTo>
                  <a:cubicBezTo>
                    <a:pt x="99" y="15929"/>
                    <a:pt x="206" y="16009"/>
                    <a:pt x="313" y="16098"/>
                  </a:cubicBezTo>
                  <a:cubicBezTo>
                    <a:pt x="2311" y="17677"/>
                    <a:pt x="6031" y="20621"/>
                    <a:pt x="13311" y="22557"/>
                  </a:cubicBezTo>
                  <a:cubicBezTo>
                    <a:pt x="13757" y="22673"/>
                    <a:pt x="14212" y="22736"/>
                    <a:pt x="14676" y="22736"/>
                  </a:cubicBezTo>
                  <a:cubicBezTo>
                    <a:pt x="16790" y="22736"/>
                    <a:pt x="19047" y="21487"/>
                    <a:pt x="21411" y="19007"/>
                  </a:cubicBezTo>
                  <a:cubicBezTo>
                    <a:pt x="23490" y="16821"/>
                    <a:pt x="25310" y="13690"/>
                    <a:pt x="27058" y="10657"/>
                  </a:cubicBezTo>
                  <a:cubicBezTo>
                    <a:pt x="27968" y="9087"/>
                    <a:pt x="28825" y="7606"/>
                    <a:pt x="29681" y="6321"/>
                  </a:cubicBezTo>
                  <a:cubicBezTo>
                    <a:pt x="31697" y="3297"/>
                    <a:pt x="33249" y="1459"/>
                    <a:pt x="34302" y="844"/>
                  </a:cubicBezTo>
                  <a:cubicBezTo>
                    <a:pt x="35143" y="359"/>
                    <a:pt x="36127" y="122"/>
                    <a:pt x="37156" y="122"/>
                  </a:cubicBezTo>
                  <a:cubicBezTo>
                    <a:pt x="38703" y="122"/>
                    <a:pt x="40353" y="657"/>
                    <a:pt x="41778" y="1691"/>
                  </a:cubicBezTo>
                  <a:cubicBezTo>
                    <a:pt x="44133" y="3413"/>
                    <a:pt x="45222" y="5946"/>
                    <a:pt x="44677" y="8471"/>
                  </a:cubicBezTo>
                  <a:cubicBezTo>
                    <a:pt x="44544" y="9095"/>
                    <a:pt x="44392" y="9729"/>
                    <a:pt x="44231" y="10407"/>
                  </a:cubicBezTo>
                  <a:cubicBezTo>
                    <a:pt x="43562" y="13253"/>
                    <a:pt x="42875" y="16188"/>
                    <a:pt x="43321" y="18168"/>
                  </a:cubicBezTo>
                  <a:cubicBezTo>
                    <a:pt x="43571" y="19248"/>
                    <a:pt x="44071" y="19943"/>
                    <a:pt x="44865" y="20282"/>
                  </a:cubicBezTo>
                  <a:cubicBezTo>
                    <a:pt x="45231" y="20438"/>
                    <a:pt x="45654" y="20516"/>
                    <a:pt x="46137" y="20516"/>
                  </a:cubicBezTo>
                  <a:cubicBezTo>
                    <a:pt x="47787" y="20516"/>
                    <a:pt x="50132" y="19605"/>
                    <a:pt x="53250" y="17749"/>
                  </a:cubicBezTo>
                  <a:cubicBezTo>
                    <a:pt x="58104" y="14867"/>
                    <a:pt x="67872" y="3520"/>
                    <a:pt x="67970" y="3413"/>
                  </a:cubicBezTo>
                  <a:lnTo>
                    <a:pt x="67881" y="3333"/>
                  </a:lnTo>
                  <a:cubicBezTo>
                    <a:pt x="67783" y="3448"/>
                    <a:pt x="58032" y="14769"/>
                    <a:pt x="53188" y="17651"/>
                  </a:cubicBezTo>
                  <a:cubicBezTo>
                    <a:pt x="50092" y="19489"/>
                    <a:pt x="47772" y="20396"/>
                    <a:pt x="46150" y="20396"/>
                  </a:cubicBezTo>
                  <a:cubicBezTo>
                    <a:pt x="45678" y="20396"/>
                    <a:pt x="45265" y="20319"/>
                    <a:pt x="44909" y="20166"/>
                  </a:cubicBezTo>
                  <a:cubicBezTo>
                    <a:pt x="44160" y="19845"/>
                    <a:pt x="43678" y="19185"/>
                    <a:pt x="43437" y="18141"/>
                  </a:cubicBezTo>
                  <a:cubicBezTo>
                    <a:pt x="43000" y="16188"/>
                    <a:pt x="43687" y="13262"/>
                    <a:pt x="44347" y="10434"/>
                  </a:cubicBezTo>
                  <a:cubicBezTo>
                    <a:pt x="44508" y="9756"/>
                    <a:pt x="44659" y="9122"/>
                    <a:pt x="44793" y="8498"/>
                  </a:cubicBezTo>
                  <a:cubicBezTo>
                    <a:pt x="45346" y="5920"/>
                    <a:pt x="44249" y="3341"/>
                    <a:pt x="41849" y="1593"/>
                  </a:cubicBezTo>
                  <a:cubicBezTo>
                    <a:pt x="40406" y="545"/>
                    <a:pt x="38730" y="1"/>
                    <a:pt x="371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5287100" y="568700"/>
              <a:ext cx="1691225" cy="583000"/>
            </a:xfrm>
            <a:custGeom>
              <a:avLst/>
              <a:gdLst/>
              <a:ahLst/>
              <a:cxnLst/>
              <a:rect l="l" t="t" r="r" b="b"/>
              <a:pathLst>
                <a:path w="67649" h="23320" extrusionOk="0">
                  <a:moveTo>
                    <a:pt x="37589" y="1"/>
                  </a:moveTo>
                  <a:cubicBezTo>
                    <a:pt x="36474" y="1"/>
                    <a:pt x="35412" y="283"/>
                    <a:pt x="34525" y="856"/>
                  </a:cubicBezTo>
                  <a:cubicBezTo>
                    <a:pt x="33561" y="1481"/>
                    <a:pt x="32161" y="3247"/>
                    <a:pt x="29984" y="6583"/>
                  </a:cubicBezTo>
                  <a:cubicBezTo>
                    <a:pt x="29297" y="7627"/>
                    <a:pt x="28592" y="8769"/>
                    <a:pt x="27852" y="9982"/>
                  </a:cubicBezTo>
                  <a:cubicBezTo>
                    <a:pt x="25925" y="13105"/>
                    <a:pt x="23739" y="16655"/>
                    <a:pt x="21420" y="19144"/>
                  </a:cubicBezTo>
                  <a:cubicBezTo>
                    <a:pt x="18909" y="21838"/>
                    <a:pt x="16584" y="23195"/>
                    <a:pt x="14491" y="23195"/>
                  </a:cubicBezTo>
                  <a:cubicBezTo>
                    <a:pt x="14123" y="23195"/>
                    <a:pt x="13762" y="23153"/>
                    <a:pt x="13409" y="23069"/>
                  </a:cubicBezTo>
                  <a:cubicBezTo>
                    <a:pt x="5844" y="21276"/>
                    <a:pt x="2222" y="18297"/>
                    <a:pt x="268" y="16691"/>
                  </a:cubicBezTo>
                  <a:lnTo>
                    <a:pt x="72" y="16530"/>
                  </a:lnTo>
                  <a:lnTo>
                    <a:pt x="0" y="16620"/>
                  </a:lnTo>
                  <a:lnTo>
                    <a:pt x="197" y="16780"/>
                  </a:lnTo>
                  <a:cubicBezTo>
                    <a:pt x="2150" y="18395"/>
                    <a:pt x="5790" y="21392"/>
                    <a:pt x="13382" y="23194"/>
                  </a:cubicBezTo>
                  <a:cubicBezTo>
                    <a:pt x="13739" y="23275"/>
                    <a:pt x="14114" y="23319"/>
                    <a:pt x="14488" y="23319"/>
                  </a:cubicBezTo>
                  <a:cubicBezTo>
                    <a:pt x="16611" y="23319"/>
                    <a:pt x="18967" y="21945"/>
                    <a:pt x="21509" y="19233"/>
                  </a:cubicBezTo>
                  <a:cubicBezTo>
                    <a:pt x="23838" y="16736"/>
                    <a:pt x="26023" y="13176"/>
                    <a:pt x="27950" y="10045"/>
                  </a:cubicBezTo>
                  <a:cubicBezTo>
                    <a:pt x="28700" y="8832"/>
                    <a:pt x="29395" y="7690"/>
                    <a:pt x="30082" y="6646"/>
                  </a:cubicBezTo>
                  <a:cubicBezTo>
                    <a:pt x="31545" y="4416"/>
                    <a:pt x="33374" y="1748"/>
                    <a:pt x="34596" y="963"/>
                  </a:cubicBezTo>
                  <a:cubicBezTo>
                    <a:pt x="35463" y="398"/>
                    <a:pt x="36500" y="121"/>
                    <a:pt x="37591" y="121"/>
                  </a:cubicBezTo>
                  <a:cubicBezTo>
                    <a:pt x="39051" y="121"/>
                    <a:pt x="40606" y="618"/>
                    <a:pt x="41974" y="1588"/>
                  </a:cubicBezTo>
                  <a:cubicBezTo>
                    <a:pt x="43856" y="2926"/>
                    <a:pt x="45605" y="5442"/>
                    <a:pt x="44864" y="8501"/>
                  </a:cubicBezTo>
                  <a:cubicBezTo>
                    <a:pt x="44757" y="8939"/>
                    <a:pt x="44641" y="9394"/>
                    <a:pt x="44525" y="9849"/>
                  </a:cubicBezTo>
                  <a:cubicBezTo>
                    <a:pt x="43794" y="12730"/>
                    <a:pt x="42973" y="15995"/>
                    <a:pt x="43401" y="18092"/>
                  </a:cubicBezTo>
                  <a:cubicBezTo>
                    <a:pt x="43615" y="19126"/>
                    <a:pt x="44097" y="19813"/>
                    <a:pt x="44847" y="20134"/>
                  </a:cubicBezTo>
                  <a:cubicBezTo>
                    <a:pt x="45188" y="20282"/>
                    <a:pt x="45585" y="20356"/>
                    <a:pt x="46039" y="20356"/>
                  </a:cubicBezTo>
                  <a:cubicBezTo>
                    <a:pt x="47671" y="20356"/>
                    <a:pt x="50037" y="19399"/>
                    <a:pt x="53206" y="17458"/>
                  </a:cubicBezTo>
                  <a:cubicBezTo>
                    <a:pt x="57987" y="14532"/>
                    <a:pt x="67551" y="3292"/>
                    <a:pt x="67649" y="3176"/>
                  </a:cubicBezTo>
                  <a:lnTo>
                    <a:pt x="67560" y="3095"/>
                  </a:lnTo>
                  <a:cubicBezTo>
                    <a:pt x="67461" y="3211"/>
                    <a:pt x="57907" y="14434"/>
                    <a:pt x="53143" y="17351"/>
                  </a:cubicBezTo>
                  <a:cubicBezTo>
                    <a:pt x="50022" y="19263"/>
                    <a:pt x="47637" y="20228"/>
                    <a:pt x="46024" y="20228"/>
                  </a:cubicBezTo>
                  <a:cubicBezTo>
                    <a:pt x="45591" y="20228"/>
                    <a:pt x="45213" y="20158"/>
                    <a:pt x="44891" y="20018"/>
                  </a:cubicBezTo>
                  <a:cubicBezTo>
                    <a:pt x="44178" y="19706"/>
                    <a:pt x="43731" y="19073"/>
                    <a:pt x="43526" y="18065"/>
                  </a:cubicBezTo>
                  <a:cubicBezTo>
                    <a:pt x="43098" y="15995"/>
                    <a:pt x="43919" y="12748"/>
                    <a:pt x="44641" y="9884"/>
                  </a:cubicBezTo>
                  <a:cubicBezTo>
                    <a:pt x="44757" y="9420"/>
                    <a:pt x="44873" y="8965"/>
                    <a:pt x="44980" y="8528"/>
                  </a:cubicBezTo>
                  <a:cubicBezTo>
                    <a:pt x="45739" y="5415"/>
                    <a:pt x="43963" y="2846"/>
                    <a:pt x="42036" y="1481"/>
                  </a:cubicBezTo>
                  <a:cubicBezTo>
                    <a:pt x="40655" y="502"/>
                    <a:pt x="39075" y="1"/>
                    <a:pt x="3758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5287775" y="560825"/>
              <a:ext cx="1683200" cy="598225"/>
            </a:xfrm>
            <a:custGeom>
              <a:avLst/>
              <a:gdLst/>
              <a:ahLst/>
              <a:cxnLst/>
              <a:rect l="l" t="t" r="r" b="b"/>
              <a:pathLst>
                <a:path w="67328" h="23929" extrusionOk="0">
                  <a:moveTo>
                    <a:pt x="38006" y="1"/>
                  </a:moveTo>
                  <a:cubicBezTo>
                    <a:pt x="36833" y="1"/>
                    <a:pt x="35720" y="326"/>
                    <a:pt x="34810" y="984"/>
                  </a:cubicBezTo>
                  <a:cubicBezTo>
                    <a:pt x="33633" y="1840"/>
                    <a:pt x="31822" y="4677"/>
                    <a:pt x="29716" y="7960"/>
                  </a:cubicBezTo>
                  <a:cubicBezTo>
                    <a:pt x="25394" y="14704"/>
                    <a:pt x="19555" y="23805"/>
                    <a:pt x="14352" y="23805"/>
                  </a:cubicBezTo>
                  <a:cubicBezTo>
                    <a:pt x="14056" y="23805"/>
                    <a:pt x="13762" y="23775"/>
                    <a:pt x="13471" y="23715"/>
                  </a:cubicBezTo>
                  <a:cubicBezTo>
                    <a:pt x="5638" y="22082"/>
                    <a:pt x="2088" y="19040"/>
                    <a:pt x="188" y="17398"/>
                  </a:cubicBezTo>
                  <a:lnTo>
                    <a:pt x="81" y="17309"/>
                  </a:lnTo>
                  <a:lnTo>
                    <a:pt x="0" y="17398"/>
                  </a:lnTo>
                  <a:lnTo>
                    <a:pt x="107" y="17497"/>
                  </a:lnTo>
                  <a:cubicBezTo>
                    <a:pt x="2016" y="19138"/>
                    <a:pt x="5585" y="22198"/>
                    <a:pt x="13444" y="23839"/>
                  </a:cubicBezTo>
                  <a:cubicBezTo>
                    <a:pt x="13748" y="23893"/>
                    <a:pt x="14051" y="23929"/>
                    <a:pt x="14345" y="23929"/>
                  </a:cubicBezTo>
                  <a:cubicBezTo>
                    <a:pt x="19627" y="23929"/>
                    <a:pt x="25479" y="14794"/>
                    <a:pt x="29814" y="8022"/>
                  </a:cubicBezTo>
                  <a:cubicBezTo>
                    <a:pt x="31911" y="4748"/>
                    <a:pt x="33722" y="1929"/>
                    <a:pt x="34882" y="1082"/>
                  </a:cubicBezTo>
                  <a:cubicBezTo>
                    <a:pt x="35769" y="437"/>
                    <a:pt x="36858" y="119"/>
                    <a:pt x="38007" y="119"/>
                  </a:cubicBezTo>
                  <a:cubicBezTo>
                    <a:pt x="39386" y="119"/>
                    <a:pt x="40852" y="578"/>
                    <a:pt x="42161" y="1483"/>
                  </a:cubicBezTo>
                  <a:cubicBezTo>
                    <a:pt x="44124" y="2839"/>
                    <a:pt x="45908" y="5400"/>
                    <a:pt x="45052" y="8540"/>
                  </a:cubicBezTo>
                  <a:lnTo>
                    <a:pt x="44891" y="9120"/>
                  </a:lnTo>
                  <a:cubicBezTo>
                    <a:pt x="43776" y="13188"/>
                    <a:pt x="42384" y="18246"/>
                    <a:pt x="44436" y="19763"/>
                  </a:cubicBezTo>
                  <a:cubicBezTo>
                    <a:pt x="44834" y="20057"/>
                    <a:pt x="45341" y="20204"/>
                    <a:pt x="45961" y="20204"/>
                  </a:cubicBezTo>
                  <a:cubicBezTo>
                    <a:pt x="47577" y="20204"/>
                    <a:pt x="49958" y="19200"/>
                    <a:pt x="53170" y="17175"/>
                  </a:cubicBezTo>
                  <a:cubicBezTo>
                    <a:pt x="57862" y="14205"/>
                    <a:pt x="67238" y="3062"/>
                    <a:pt x="67327" y="2955"/>
                  </a:cubicBezTo>
                  <a:lnTo>
                    <a:pt x="67238" y="2875"/>
                  </a:lnTo>
                  <a:cubicBezTo>
                    <a:pt x="67140" y="2991"/>
                    <a:pt x="57782" y="14107"/>
                    <a:pt x="53098" y="17068"/>
                  </a:cubicBezTo>
                  <a:cubicBezTo>
                    <a:pt x="49937" y="19069"/>
                    <a:pt x="47543" y="20075"/>
                    <a:pt x="45946" y="20075"/>
                  </a:cubicBezTo>
                  <a:cubicBezTo>
                    <a:pt x="45358" y="20075"/>
                    <a:pt x="44877" y="19938"/>
                    <a:pt x="44507" y="19664"/>
                  </a:cubicBezTo>
                  <a:cubicBezTo>
                    <a:pt x="42527" y="18201"/>
                    <a:pt x="43901" y="13188"/>
                    <a:pt x="45007" y="9155"/>
                  </a:cubicBezTo>
                  <a:lnTo>
                    <a:pt x="45168" y="8576"/>
                  </a:lnTo>
                  <a:cubicBezTo>
                    <a:pt x="46042" y="5373"/>
                    <a:pt x="44222" y="2759"/>
                    <a:pt x="42232" y="1385"/>
                  </a:cubicBezTo>
                  <a:cubicBezTo>
                    <a:pt x="40901" y="467"/>
                    <a:pt x="39410" y="1"/>
                    <a:pt x="3800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16"/>
          <p:cNvGrpSpPr/>
          <p:nvPr/>
        </p:nvGrpSpPr>
        <p:grpSpPr>
          <a:xfrm rot="-4318285">
            <a:off x="-2636892" y="1155191"/>
            <a:ext cx="8731081" cy="3196864"/>
            <a:chOff x="5270825" y="560825"/>
            <a:chExt cx="1890175" cy="830850"/>
          </a:xfrm>
        </p:grpSpPr>
        <p:sp>
          <p:nvSpPr>
            <p:cNvPr id="1806" name="Google Shape;1806;p16"/>
            <p:cNvSpPr/>
            <p:nvPr/>
          </p:nvSpPr>
          <p:spPr>
            <a:xfrm>
              <a:off x="5270825" y="689775"/>
              <a:ext cx="1890175" cy="701900"/>
            </a:xfrm>
            <a:custGeom>
              <a:avLst/>
              <a:gdLst/>
              <a:ahLst/>
              <a:cxnLst/>
              <a:rect l="l" t="t" r="r" b="b"/>
              <a:pathLst>
                <a:path w="75607" h="28076" extrusionOk="0">
                  <a:moveTo>
                    <a:pt x="18" y="1"/>
                  </a:moveTo>
                  <a:lnTo>
                    <a:pt x="0" y="117"/>
                  </a:lnTo>
                  <a:cubicBezTo>
                    <a:pt x="2471" y="518"/>
                    <a:pt x="7092" y="5353"/>
                    <a:pt x="11160" y="9627"/>
                  </a:cubicBezTo>
                  <a:cubicBezTo>
                    <a:pt x="14658" y="13302"/>
                    <a:pt x="17691" y="16487"/>
                    <a:pt x="18957" y="16487"/>
                  </a:cubicBezTo>
                  <a:lnTo>
                    <a:pt x="19038" y="16487"/>
                  </a:lnTo>
                  <a:cubicBezTo>
                    <a:pt x="20313" y="16335"/>
                    <a:pt x="19983" y="13177"/>
                    <a:pt x="19609" y="9520"/>
                  </a:cubicBezTo>
                  <a:cubicBezTo>
                    <a:pt x="19252" y="6085"/>
                    <a:pt x="18859" y="2204"/>
                    <a:pt x="20028" y="1277"/>
                  </a:cubicBezTo>
                  <a:cubicBezTo>
                    <a:pt x="20980" y="526"/>
                    <a:pt x="22208" y="258"/>
                    <a:pt x="23468" y="258"/>
                  </a:cubicBezTo>
                  <a:cubicBezTo>
                    <a:pt x="24724" y="258"/>
                    <a:pt x="26012" y="523"/>
                    <a:pt x="27093" y="839"/>
                  </a:cubicBezTo>
                  <a:cubicBezTo>
                    <a:pt x="32714" y="2463"/>
                    <a:pt x="38941" y="7075"/>
                    <a:pt x="40154" y="10519"/>
                  </a:cubicBezTo>
                  <a:cubicBezTo>
                    <a:pt x="41242" y="13596"/>
                    <a:pt x="41010" y="16130"/>
                    <a:pt x="40823" y="18173"/>
                  </a:cubicBezTo>
                  <a:cubicBezTo>
                    <a:pt x="40662" y="19957"/>
                    <a:pt x="40520" y="21500"/>
                    <a:pt x="41314" y="22812"/>
                  </a:cubicBezTo>
                  <a:cubicBezTo>
                    <a:pt x="43455" y="26336"/>
                    <a:pt x="46470" y="28075"/>
                    <a:pt x="50476" y="28075"/>
                  </a:cubicBezTo>
                  <a:cubicBezTo>
                    <a:pt x="51635" y="28075"/>
                    <a:pt x="52875" y="27932"/>
                    <a:pt x="54205" y="27638"/>
                  </a:cubicBezTo>
                  <a:cubicBezTo>
                    <a:pt x="61279" y="26077"/>
                    <a:pt x="75463" y="11955"/>
                    <a:pt x="75606" y="11812"/>
                  </a:cubicBezTo>
                  <a:lnTo>
                    <a:pt x="75526" y="11723"/>
                  </a:lnTo>
                  <a:cubicBezTo>
                    <a:pt x="75383" y="11866"/>
                    <a:pt x="61216" y="25970"/>
                    <a:pt x="54178" y="27522"/>
                  </a:cubicBezTo>
                  <a:cubicBezTo>
                    <a:pt x="52862" y="27811"/>
                    <a:pt x="51630" y="27956"/>
                    <a:pt x="50481" y="27956"/>
                  </a:cubicBezTo>
                  <a:cubicBezTo>
                    <a:pt x="46521" y="27956"/>
                    <a:pt x="43537" y="26234"/>
                    <a:pt x="41421" y="22749"/>
                  </a:cubicBezTo>
                  <a:cubicBezTo>
                    <a:pt x="40645" y="21465"/>
                    <a:pt x="40778" y="20020"/>
                    <a:pt x="40948" y="18182"/>
                  </a:cubicBezTo>
                  <a:cubicBezTo>
                    <a:pt x="41135" y="16130"/>
                    <a:pt x="41367" y="13579"/>
                    <a:pt x="40270" y="10474"/>
                  </a:cubicBezTo>
                  <a:cubicBezTo>
                    <a:pt x="39039" y="7004"/>
                    <a:pt x="32785" y="2356"/>
                    <a:pt x="27129" y="723"/>
                  </a:cubicBezTo>
                  <a:cubicBezTo>
                    <a:pt x="26032" y="404"/>
                    <a:pt x="24729" y="135"/>
                    <a:pt x="23458" y="135"/>
                  </a:cubicBezTo>
                  <a:cubicBezTo>
                    <a:pt x="22177" y="135"/>
                    <a:pt x="20929" y="408"/>
                    <a:pt x="19957" y="1178"/>
                  </a:cubicBezTo>
                  <a:cubicBezTo>
                    <a:pt x="18726" y="2151"/>
                    <a:pt x="19109" y="5898"/>
                    <a:pt x="19484" y="9528"/>
                  </a:cubicBezTo>
                  <a:cubicBezTo>
                    <a:pt x="19841" y="12972"/>
                    <a:pt x="20171" y="16228"/>
                    <a:pt x="19020" y="16362"/>
                  </a:cubicBezTo>
                  <a:cubicBezTo>
                    <a:pt x="18998" y="16365"/>
                    <a:pt x="18975" y="16366"/>
                    <a:pt x="18951" y="16366"/>
                  </a:cubicBezTo>
                  <a:cubicBezTo>
                    <a:pt x="17745" y="16366"/>
                    <a:pt x="14583" y="13055"/>
                    <a:pt x="11250" y="9546"/>
                  </a:cubicBezTo>
                  <a:cubicBezTo>
                    <a:pt x="7164" y="5255"/>
                    <a:pt x="2534" y="402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5271500" y="691075"/>
              <a:ext cx="1882350" cy="687000"/>
            </a:xfrm>
            <a:custGeom>
              <a:avLst/>
              <a:gdLst/>
              <a:ahLst/>
              <a:cxnLst/>
              <a:rect l="l" t="t" r="r" b="b"/>
              <a:pathLst>
                <a:path w="75294" h="27480" extrusionOk="0">
                  <a:moveTo>
                    <a:pt x="24087" y="0"/>
                  </a:moveTo>
                  <a:cubicBezTo>
                    <a:pt x="22729" y="0"/>
                    <a:pt x="21392" y="297"/>
                    <a:pt x="20349" y="1153"/>
                  </a:cubicBezTo>
                  <a:cubicBezTo>
                    <a:pt x="19136" y="2152"/>
                    <a:pt x="19439" y="5810"/>
                    <a:pt x="19733" y="9352"/>
                  </a:cubicBezTo>
                  <a:cubicBezTo>
                    <a:pt x="20019" y="12777"/>
                    <a:pt x="20295" y="16016"/>
                    <a:pt x="19118" y="16230"/>
                  </a:cubicBezTo>
                  <a:cubicBezTo>
                    <a:pt x="19076" y="16237"/>
                    <a:pt x="19033" y="16241"/>
                    <a:pt x="18987" y="16241"/>
                  </a:cubicBezTo>
                  <a:cubicBezTo>
                    <a:pt x="17775" y="16241"/>
                    <a:pt x="15102" y="13658"/>
                    <a:pt x="11767" y="10297"/>
                  </a:cubicBezTo>
                  <a:cubicBezTo>
                    <a:pt x="11428" y="9958"/>
                    <a:pt x="11098" y="9619"/>
                    <a:pt x="10759" y="9280"/>
                  </a:cubicBezTo>
                  <a:cubicBezTo>
                    <a:pt x="6646" y="5132"/>
                    <a:pt x="2400" y="841"/>
                    <a:pt x="18" y="413"/>
                  </a:cubicBezTo>
                  <a:lnTo>
                    <a:pt x="0" y="538"/>
                  </a:lnTo>
                  <a:cubicBezTo>
                    <a:pt x="2346" y="957"/>
                    <a:pt x="6575" y="5230"/>
                    <a:pt x="10670" y="9361"/>
                  </a:cubicBezTo>
                  <a:cubicBezTo>
                    <a:pt x="11009" y="9708"/>
                    <a:pt x="11348" y="10047"/>
                    <a:pt x="11678" y="10377"/>
                  </a:cubicBezTo>
                  <a:cubicBezTo>
                    <a:pt x="15038" y="13755"/>
                    <a:pt x="17723" y="16359"/>
                    <a:pt x="18989" y="16359"/>
                  </a:cubicBezTo>
                  <a:cubicBezTo>
                    <a:pt x="19040" y="16359"/>
                    <a:pt x="19089" y="16354"/>
                    <a:pt x="19136" y="16346"/>
                  </a:cubicBezTo>
                  <a:cubicBezTo>
                    <a:pt x="20420" y="16114"/>
                    <a:pt x="20144" y="12822"/>
                    <a:pt x="19858" y="9343"/>
                  </a:cubicBezTo>
                  <a:cubicBezTo>
                    <a:pt x="19564" y="5837"/>
                    <a:pt x="19261" y="2206"/>
                    <a:pt x="20429" y="1242"/>
                  </a:cubicBezTo>
                  <a:cubicBezTo>
                    <a:pt x="21444" y="409"/>
                    <a:pt x="22752" y="120"/>
                    <a:pt x="24083" y="120"/>
                  </a:cubicBezTo>
                  <a:cubicBezTo>
                    <a:pt x="25303" y="120"/>
                    <a:pt x="26543" y="363"/>
                    <a:pt x="27593" y="654"/>
                  </a:cubicBezTo>
                  <a:cubicBezTo>
                    <a:pt x="33142" y="2197"/>
                    <a:pt x="39217" y="6747"/>
                    <a:pt x="40341" y="10190"/>
                  </a:cubicBezTo>
                  <a:cubicBezTo>
                    <a:pt x="41322" y="13197"/>
                    <a:pt x="41099" y="15685"/>
                    <a:pt x="40912" y="17693"/>
                  </a:cubicBezTo>
                  <a:cubicBezTo>
                    <a:pt x="40751" y="19495"/>
                    <a:pt x="40618" y="21056"/>
                    <a:pt x="41403" y="22376"/>
                  </a:cubicBezTo>
                  <a:cubicBezTo>
                    <a:pt x="43437" y="25793"/>
                    <a:pt x="46345" y="27479"/>
                    <a:pt x="50234" y="27479"/>
                  </a:cubicBezTo>
                  <a:cubicBezTo>
                    <a:pt x="51448" y="27479"/>
                    <a:pt x="52759" y="27318"/>
                    <a:pt x="54169" y="26988"/>
                  </a:cubicBezTo>
                  <a:cubicBezTo>
                    <a:pt x="61145" y="25356"/>
                    <a:pt x="75151" y="11359"/>
                    <a:pt x="75294" y="11216"/>
                  </a:cubicBezTo>
                  <a:lnTo>
                    <a:pt x="75204" y="11136"/>
                  </a:lnTo>
                  <a:cubicBezTo>
                    <a:pt x="75062" y="11279"/>
                    <a:pt x="61082" y="25240"/>
                    <a:pt x="54142" y="26864"/>
                  </a:cubicBezTo>
                  <a:cubicBezTo>
                    <a:pt x="52741" y="27192"/>
                    <a:pt x="51438" y="27357"/>
                    <a:pt x="50231" y="27357"/>
                  </a:cubicBezTo>
                  <a:cubicBezTo>
                    <a:pt x="46390" y="27357"/>
                    <a:pt x="43517" y="25688"/>
                    <a:pt x="41501" y="22314"/>
                  </a:cubicBezTo>
                  <a:cubicBezTo>
                    <a:pt x="40742" y="21020"/>
                    <a:pt x="40867" y="19557"/>
                    <a:pt x="41037" y="17702"/>
                  </a:cubicBezTo>
                  <a:cubicBezTo>
                    <a:pt x="41215" y="15685"/>
                    <a:pt x="41447" y="13179"/>
                    <a:pt x="40457" y="10154"/>
                  </a:cubicBezTo>
                  <a:cubicBezTo>
                    <a:pt x="39324" y="6675"/>
                    <a:pt x="33204" y="2090"/>
                    <a:pt x="27629" y="538"/>
                  </a:cubicBezTo>
                  <a:cubicBezTo>
                    <a:pt x="26568" y="245"/>
                    <a:pt x="25319" y="0"/>
                    <a:pt x="2408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5271925" y="688675"/>
              <a:ext cx="1874575" cy="676000"/>
            </a:xfrm>
            <a:custGeom>
              <a:avLst/>
              <a:gdLst/>
              <a:ahLst/>
              <a:cxnLst/>
              <a:rect l="l" t="t" r="r" b="b"/>
              <a:pathLst>
                <a:path w="74983" h="27040" extrusionOk="0">
                  <a:moveTo>
                    <a:pt x="24729" y="0"/>
                  </a:moveTo>
                  <a:cubicBezTo>
                    <a:pt x="23091" y="0"/>
                    <a:pt x="21748" y="425"/>
                    <a:pt x="20760" y="1267"/>
                  </a:cubicBezTo>
                  <a:cubicBezTo>
                    <a:pt x="19547" y="2311"/>
                    <a:pt x="19770" y="5879"/>
                    <a:pt x="19993" y="9332"/>
                  </a:cubicBezTo>
                  <a:cubicBezTo>
                    <a:pt x="20207" y="12739"/>
                    <a:pt x="20412" y="15951"/>
                    <a:pt x="19217" y="16245"/>
                  </a:cubicBezTo>
                  <a:cubicBezTo>
                    <a:pt x="19154" y="16261"/>
                    <a:pt x="19087" y="16268"/>
                    <a:pt x="19015" y="16268"/>
                  </a:cubicBezTo>
                  <a:cubicBezTo>
                    <a:pt x="17701" y="16268"/>
                    <a:pt x="14987" y="13752"/>
                    <a:pt x="11839" y="10714"/>
                  </a:cubicBezTo>
                  <a:cubicBezTo>
                    <a:pt x="11331" y="10224"/>
                    <a:pt x="10804" y="9715"/>
                    <a:pt x="10287" y="9207"/>
                  </a:cubicBezTo>
                  <a:cubicBezTo>
                    <a:pt x="6353" y="5380"/>
                    <a:pt x="2285" y="1428"/>
                    <a:pt x="28" y="982"/>
                  </a:cubicBezTo>
                  <a:lnTo>
                    <a:pt x="1" y="1098"/>
                  </a:lnTo>
                  <a:cubicBezTo>
                    <a:pt x="2231" y="1535"/>
                    <a:pt x="6281" y="5478"/>
                    <a:pt x="10198" y="9296"/>
                  </a:cubicBezTo>
                  <a:cubicBezTo>
                    <a:pt x="10724" y="9804"/>
                    <a:pt x="11241" y="10313"/>
                    <a:pt x="11759" y="10804"/>
                  </a:cubicBezTo>
                  <a:cubicBezTo>
                    <a:pt x="15024" y="13962"/>
                    <a:pt x="17656" y="16388"/>
                    <a:pt x="19012" y="16388"/>
                  </a:cubicBezTo>
                  <a:cubicBezTo>
                    <a:pt x="19101" y="16388"/>
                    <a:pt x="19172" y="16379"/>
                    <a:pt x="19244" y="16361"/>
                  </a:cubicBezTo>
                  <a:cubicBezTo>
                    <a:pt x="20546" y="16040"/>
                    <a:pt x="20332" y="12784"/>
                    <a:pt x="20118" y="9332"/>
                  </a:cubicBezTo>
                  <a:cubicBezTo>
                    <a:pt x="19895" y="5906"/>
                    <a:pt x="19672" y="2364"/>
                    <a:pt x="20840" y="1365"/>
                  </a:cubicBezTo>
                  <a:cubicBezTo>
                    <a:pt x="21923" y="437"/>
                    <a:pt x="23329" y="123"/>
                    <a:pt x="24734" y="123"/>
                  </a:cubicBezTo>
                  <a:cubicBezTo>
                    <a:pt x="25842" y="123"/>
                    <a:pt x="26949" y="318"/>
                    <a:pt x="27897" y="562"/>
                  </a:cubicBezTo>
                  <a:cubicBezTo>
                    <a:pt x="33446" y="1981"/>
                    <a:pt x="39476" y="6486"/>
                    <a:pt x="40538" y="10010"/>
                  </a:cubicBezTo>
                  <a:cubicBezTo>
                    <a:pt x="41412" y="12927"/>
                    <a:pt x="41207" y="15273"/>
                    <a:pt x="41020" y="17343"/>
                  </a:cubicBezTo>
                  <a:cubicBezTo>
                    <a:pt x="40859" y="19180"/>
                    <a:pt x="40717" y="20759"/>
                    <a:pt x="41493" y="22089"/>
                  </a:cubicBezTo>
                  <a:cubicBezTo>
                    <a:pt x="43420" y="25398"/>
                    <a:pt x="46221" y="27040"/>
                    <a:pt x="49994" y="27040"/>
                  </a:cubicBezTo>
                  <a:cubicBezTo>
                    <a:pt x="51261" y="27040"/>
                    <a:pt x="52644" y="26852"/>
                    <a:pt x="54134" y="26478"/>
                  </a:cubicBezTo>
                  <a:cubicBezTo>
                    <a:pt x="61012" y="24774"/>
                    <a:pt x="74840" y="10920"/>
                    <a:pt x="74982" y="10777"/>
                  </a:cubicBezTo>
                  <a:lnTo>
                    <a:pt x="74893" y="10688"/>
                  </a:lnTo>
                  <a:cubicBezTo>
                    <a:pt x="74759" y="10830"/>
                    <a:pt x="60949" y="24667"/>
                    <a:pt x="54107" y="26362"/>
                  </a:cubicBezTo>
                  <a:cubicBezTo>
                    <a:pt x="52626" y="26729"/>
                    <a:pt x="51259" y="26913"/>
                    <a:pt x="50001" y="26913"/>
                  </a:cubicBezTo>
                  <a:cubicBezTo>
                    <a:pt x="46270" y="26913"/>
                    <a:pt x="43501" y="25295"/>
                    <a:pt x="41600" y="22026"/>
                  </a:cubicBezTo>
                  <a:cubicBezTo>
                    <a:pt x="40841" y="20724"/>
                    <a:pt x="40975" y="19243"/>
                    <a:pt x="41145" y="17361"/>
                  </a:cubicBezTo>
                  <a:cubicBezTo>
                    <a:pt x="41314" y="15380"/>
                    <a:pt x="41537" y="12918"/>
                    <a:pt x="40654" y="9974"/>
                  </a:cubicBezTo>
                  <a:cubicBezTo>
                    <a:pt x="39584" y="6414"/>
                    <a:pt x="33517" y="1865"/>
                    <a:pt x="27924" y="446"/>
                  </a:cubicBezTo>
                  <a:cubicBezTo>
                    <a:pt x="26765" y="148"/>
                    <a:pt x="25696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5272600" y="686175"/>
              <a:ext cx="1866525" cy="664900"/>
            </a:xfrm>
            <a:custGeom>
              <a:avLst/>
              <a:gdLst/>
              <a:ahLst/>
              <a:cxnLst/>
              <a:rect l="l" t="t" r="r" b="b"/>
              <a:pathLst>
                <a:path w="74661" h="26596" extrusionOk="0">
                  <a:moveTo>
                    <a:pt x="25388" y="0"/>
                  </a:moveTo>
                  <a:cubicBezTo>
                    <a:pt x="23642" y="0"/>
                    <a:pt x="22204" y="470"/>
                    <a:pt x="21161" y="1394"/>
                  </a:cubicBezTo>
                  <a:cubicBezTo>
                    <a:pt x="19948" y="2464"/>
                    <a:pt x="20100" y="5952"/>
                    <a:pt x="20242" y="9333"/>
                  </a:cubicBezTo>
                  <a:cubicBezTo>
                    <a:pt x="20394" y="12706"/>
                    <a:pt x="20528" y="15890"/>
                    <a:pt x="19306" y="16256"/>
                  </a:cubicBezTo>
                  <a:cubicBezTo>
                    <a:pt x="19212" y="16285"/>
                    <a:pt x="19111" y="16299"/>
                    <a:pt x="19002" y="16299"/>
                  </a:cubicBezTo>
                  <a:cubicBezTo>
                    <a:pt x="17596" y="16299"/>
                    <a:pt x="14949" y="13960"/>
                    <a:pt x="11910" y="11144"/>
                  </a:cubicBezTo>
                  <a:cubicBezTo>
                    <a:pt x="11214" y="10502"/>
                    <a:pt x="10492" y="9824"/>
                    <a:pt x="9805" y="9182"/>
                  </a:cubicBezTo>
                  <a:cubicBezTo>
                    <a:pt x="5880" y="5497"/>
                    <a:pt x="2168" y="2009"/>
                    <a:pt x="27" y="1545"/>
                  </a:cubicBezTo>
                  <a:lnTo>
                    <a:pt x="1" y="1661"/>
                  </a:lnTo>
                  <a:cubicBezTo>
                    <a:pt x="2106" y="2125"/>
                    <a:pt x="5808" y="5596"/>
                    <a:pt x="9716" y="9271"/>
                  </a:cubicBezTo>
                  <a:cubicBezTo>
                    <a:pt x="10411" y="9913"/>
                    <a:pt x="11125" y="10591"/>
                    <a:pt x="11830" y="11234"/>
                  </a:cubicBezTo>
                  <a:cubicBezTo>
                    <a:pt x="14891" y="14071"/>
                    <a:pt x="17560" y="16425"/>
                    <a:pt x="19021" y="16425"/>
                  </a:cubicBezTo>
                  <a:cubicBezTo>
                    <a:pt x="19135" y="16425"/>
                    <a:pt x="19242" y="16411"/>
                    <a:pt x="19341" y="16381"/>
                  </a:cubicBezTo>
                  <a:cubicBezTo>
                    <a:pt x="20653" y="15980"/>
                    <a:pt x="20519" y="12750"/>
                    <a:pt x="20367" y="9325"/>
                  </a:cubicBezTo>
                  <a:cubicBezTo>
                    <a:pt x="20225" y="5979"/>
                    <a:pt x="20073" y="2518"/>
                    <a:pt x="21242" y="1483"/>
                  </a:cubicBezTo>
                  <a:cubicBezTo>
                    <a:pt x="22265" y="579"/>
                    <a:pt x="23672" y="123"/>
                    <a:pt x="25388" y="123"/>
                  </a:cubicBezTo>
                  <a:cubicBezTo>
                    <a:pt x="26245" y="123"/>
                    <a:pt x="27180" y="237"/>
                    <a:pt x="28182" y="466"/>
                  </a:cubicBezTo>
                  <a:cubicBezTo>
                    <a:pt x="33651" y="1733"/>
                    <a:pt x="39744" y="6283"/>
                    <a:pt x="40725" y="9833"/>
                  </a:cubicBezTo>
                  <a:cubicBezTo>
                    <a:pt x="41501" y="12670"/>
                    <a:pt x="41296" y="14972"/>
                    <a:pt x="41118" y="17006"/>
                  </a:cubicBezTo>
                  <a:cubicBezTo>
                    <a:pt x="40948" y="18861"/>
                    <a:pt x="40805" y="20458"/>
                    <a:pt x="41573" y="21805"/>
                  </a:cubicBezTo>
                  <a:cubicBezTo>
                    <a:pt x="43402" y="25008"/>
                    <a:pt x="46096" y="26596"/>
                    <a:pt x="49753" y="26596"/>
                  </a:cubicBezTo>
                  <a:cubicBezTo>
                    <a:pt x="51074" y="26596"/>
                    <a:pt x="52519" y="26390"/>
                    <a:pt x="54098" y="25980"/>
                  </a:cubicBezTo>
                  <a:cubicBezTo>
                    <a:pt x="60878" y="24205"/>
                    <a:pt x="74527" y="10475"/>
                    <a:pt x="74661" y="10342"/>
                  </a:cubicBezTo>
                  <a:lnTo>
                    <a:pt x="74572" y="10252"/>
                  </a:lnTo>
                  <a:cubicBezTo>
                    <a:pt x="74438" y="10386"/>
                    <a:pt x="60815" y="24089"/>
                    <a:pt x="54062" y="25864"/>
                  </a:cubicBezTo>
                  <a:cubicBezTo>
                    <a:pt x="52503" y="26271"/>
                    <a:pt x="51072" y="26475"/>
                    <a:pt x="49765" y="26475"/>
                  </a:cubicBezTo>
                  <a:cubicBezTo>
                    <a:pt x="46147" y="26475"/>
                    <a:pt x="43482" y="24908"/>
                    <a:pt x="41680" y="21743"/>
                  </a:cubicBezTo>
                  <a:cubicBezTo>
                    <a:pt x="40930" y="20431"/>
                    <a:pt x="41064" y="18924"/>
                    <a:pt x="41234" y="17014"/>
                  </a:cubicBezTo>
                  <a:cubicBezTo>
                    <a:pt x="41421" y="14972"/>
                    <a:pt x="41626" y="12661"/>
                    <a:pt x="40841" y="9806"/>
                  </a:cubicBezTo>
                  <a:cubicBezTo>
                    <a:pt x="39851" y="6220"/>
                    <a:pt x="33713" y="1626"/>
                    <a:pt x="28209" y="350"/>
                  </a:cubicBezTo>
                  <a:cubicBezTo>
                    <a:pt x="27199" y="116"/>
                    <a:pt x="26255" y="0"/>
                    <a:pt x="253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5273275" y="683450"/>
              <a:ext cx="1858500" cy="654700"/>
            </a:xfrm>
            <a:custGeom>
              <a:avLst/>
              <a:gdLst/>
              <a:ahLst/>
              <a:cxnLst/>
              <a:rect l="l" t="t" r="r" b="b"/>
              <a:pathLst>
                <a:path w="74340" h="26188" extrusionOk="0">
                  <a:moveTo>
                    <a:pt x="26021" y="0"/>
                  </a:moveTo>
                  <a:cubicBezTo>
                    <a:pt x="24181" y="0"/>
                    <a:pt x="22663" y="514"/>
                    <a:pt x="21563" y="1521"/>
                  </a:cubicBezTo>
                  <a:cubicBezTo>
                    <a:pt x="20358" y="2627"/>
                    <a:pt x="20430" y="6044"/>
                    <a:pt x="20501" y="9344"/>
                  </a:cubicBezTo>
                  <a:cubicBezTo>
                    <a:pt x="20572" y="12690"/>
                    <a:pt x="20644" y="15848"/>
                    <a:pt x="19404" y="16285"/>
                  </a:cubicBezTo>
                  <a:cubicBezTo>
                    <a:pt x="19280" y="16329"/>
                    <a:pt x="19144" y="16350"/>
                    <a:pt x="18997" y="16350"/>
                  </a:cubicBezTo>
                  <a:cubicBezTo>
                    <a:pt x="17486" y="16350"/>
                    <a:pt x="14819" y="14104"/>
                    <a:pt x="11981" y="11584"/>
                  </a:cubicBezTo>
                  <a:cubicBezTo>
                    <a:pt x="11089" y="10798"/>
                    <a:pt x="10188" y="9978"/>
                    <a:pt x="9323" y="9193"/>
                  </a:cubicBezTo>
                  <a:cubicBezTo>
                    <a:pt x="5585" y="5803"/>
                    <a:pt x="2052" y="2609"/>
                    <a:pt x="27" y="2118"/>
                  </a:cubicBezTo>
                  <a:lnTo>
                    <a:pt x="0" y="2243"/>
                  </a:lnTo>
                  <a:cubicBezTo>
                    <a:pt x="1990" y="2716"/>
                    <a:pt x="5514" y="5910"/>
                    <a:pt x="9234" y="9282"/>
                  </a:cubicBezTo>
                  <a:cubicBezTo>
                    <a:pt x="10108" y="10067"/>
                    <a:pt x="11009" y="10888"/>
                    <a:pt x="11892" y="11673"/>
                  </a:cubicBezTo>
                  <a:cubicBezTo>
                    <a:pt x="14756" y="14206"/>
                    <a:pt x="17441" y="16472"/>
                    <a:pt x="19011" y="16472"/>
                  </a:cubicBezTo>
                  <a:cubicBezTo>
                    <a:pt x="19163" y="16472"/>
                    <a:pt x="19314" y="16445"/>
                    <a:pt x="19448" y="16401"/>
                  </a:cubicBezTo>
                  <a:cubicBezTo>
                    <a:pt x="20769" y="15928"/>
                    <a:pt x="20697" y="12725"/>
                    <a:pt x="20626" y="9335"/>
                  </a:cubicBezTo>
                  <a:cubicBezTo>
                    <a:pt x="20554" y="6061"/>
                    <a:pt x="20474" y="2680"/>
                    <a:pt x="21643" y="1610"/>
                  </a:cubicBezTo>
                  <a:cubicBezTo>
                    <a:pt x="22723" y="623"/>
                    <a:pt x="24216" y="119"/>
                    <a:pt x="26029" y="119"/>
                  </a:cubicBezTo>
                  <a:cubicBezTo>
                    <a:pt x="26790" y="119"/>
                    <a:pt x="27608" y="208"/>
                    <a:pt x="28476" y="388"/>
                  </a:cubicBezTo>
                  <a:cubicBezTo>
                    <a:pt x="33954" y="1521"/>
                    <a:pt x="39993" y="6026"/>
                    <a:pt x="40912" y="9674"/>
                  </a:cubicBezTo>
                  <a:cubicBezTo>
                    <a:pt x="41599" y="12413"/>
                    <a:pt x="41394" y="14679"/>
                    <a:pt x="41216" y="16668"/>
                  </a:cubicBezTo>
                  <a:cubicBezTo>
                    <a:pt x="41046" y="18551"/>
                    <a:pt x="40903" y="20174"/>
                    <a:pt x="41653" y="21530"/>
                  </a:cubicBezTo>
                  <a:cubicBezTo>
                    <a:pt x="42830" y="23645"/>
                    <a:pt x="44347" y="25001"/>
                    <a:pt x="46301" y="25679"/>
                  </a:cubicBezTo>
                  <a:cubicBezTo>
                    <a:pt x="47264" y="26018"/>
                    <a:pt x="48317" y="26187"/>
                    <a:pt x="49485" y="26187"/>
                  </a:cubicBezTo>
                  <a:cubicBezTo>
                    <a:pt x="50850" y="26187"/>
                    <a:pt x="52367" y="25955"/>
                    <a:pt x="54053" y="25491"/>
                  </a:cubicBezTo>
                  <a:cubicBezTo>
                    <a:pt x="60744" y="23645"/>
                    <a:pt x="74206" y="10049"/>
                    <a:pt x="74339" y="9906"/>
                  </a:cubicBezTo>
                  <a:lnTo>
                    <a:pt x="74259" y="9826"/>
                  </a:lnTo>
                  <a:cubicBezTo>
                    <a:pt x="74116" y="9960"/>
                    <a:pt x="60681" y="23529"/>
                    <a:pt x="54026" y="25366"/>
                  </a:cubicBezTo>
                  <a:cubicBezTo>
                    <a:pt x="52336" y="25834"/>
                    <a:pt x="50812" y="26069"/>
                    <a:pt x="49442" y="26069"/>
                  </a:cubicBezTo>
                  <a:cubicBezTo>
                    <a:pt x="45971" y="26069"/>
                    <a:pt x="43480" y="24559"/>
                    <a:pt x="41760" y="21477"/>
                  </a:cubicBezTo>
                  <a:cubicBezTo>
                    <a:pt x="41028" y="20148"/>
                    <a:pt x="41162" y="18622"/>
                    <a:pt x="41341" y="16686"/>
                  </a:cubicBezTo>
                  <a:cubicBezTo>
                    <a:pt x="41519" y="14679"/>
                    <a:pt x="41724" y="12404"/>
                    <a:pt x="41028" y="9639"/>
                  </a:cubicBezTo>
                  <a:cubicBezTo>
                    <a:pt x="40109" y="5963"/>
                    <a:pt x="34016" y="1405"/>
                    <a:pt x="28494" y="272"/>
                  </a:cubicBezTo>
                  <a:cubicBezTo>
                    <a:pt x="27618" y="90"/>
                    <a:pt x="26791" y="0"/>
                    <a:pt x="260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5273950" y="680400"/>
              <a:ext cx="1850475" cy="644575"/>
            </a:xfrm>
            <a:custGeom>
              <a:avLst/>
              <a:gdLst/>
              <a:ahLst/>
              <a:cxnLst/>
              <a:rect l="l" t="t" r="r" b="b"/>
              <a:pathLst>
                <a:path w="74019" h="25783" extrusionOk="0">
                  <a:moveTo>
                    <a:pt x="26688" y="1"/>
                  </a:moveTo>
                  <a:cubicBezTo>
                    <a:pt x="24741" y="1"/>
                    <a:pt x="23129" y="564"/>
                    <a:pt x="21964" y="1669"/>
                  </a:cubicBezTo>
                  <a:cubicBezTo>
                    <a:pt x="20759" y="2802"/>
                    <a:pt x="20759" y="6139"/>
                    <a:pt x="20759" y="9368"/>
                  </a:cubicBezTo>
                  <a:cubicBezTo>
                    <a:pt x="20751" y="12687"/>
                    <a:pt x="20751" y="15818"/>
                    <a:pt x="19502" y="16327"/>
                  </a:cubicBezTo>
                  <a:cubicBezTo>
                    <a:pt x="19340" y="16393"/>
                    <a:pt x="19161" y="16424"/>
                    <a:pt x="18967" y="16424"/>
                  </a:cubicBezTo>
                  <a:cubicBezTo>
                    <a:pt x="17356" y="16424"/>
                    <a:pt x="14679" y="14273"/>
                    <a:pt x="12044" y="12036"/>
                  </a:cubicBezTo>
                  <a:cubicBezTo>
                    <a:pt x="10964" y="11117"/>
                    <a:pt x="9876" y="10162"/>
                    <a:pt x="8832" y="9243"/>
                  </a:cubicBezTo>
                  <a:cubicBezTo>
                    <a:pt x="5130" y="6005"/>
                    <a:pt x="1945" y="3204"/>
                    <a:pt x="36" y="2713"/>
                  </a:cubicBezTo>
                  <a:lnTo>
                    <a:pt x="0" y="2829"/>
                  </a:lnTo>
                  <a:cubicBezTo>
                    <a:pt x="1882" y="3320"/>
                    <a:pt x="5219" y="6246"/>
                    <a:pt x="8752" y="9341"/>
                  </a:cubicBezTo>
                  <a:cubicBezTo>
                    <a:pt x="9795" y="10260"/>
                    <a:pt x="10884" y="11206"/>
                    <a:pt x="11963" y="12125"/>
                  </a:cubicBezTo>
                  <a:cubicBezTo>
                    <a:pt x="15217" y="14888"/>
                    <a:pt x="17486" y="16551"/>
                    <a:pt x="18953" y="16551"/>
                  </a:cubicBezTo>
                  <a:cubicBezTo>
                    <a:pt x="19168" y="16551"/>
                    <a:pt x="19365" y="16515"/>
                    <a:pt x="19546" y="16443"/>
                  </a:cubicBezTo>
                  <a:cubicBezTo>
                    <a:pt x="20875" y="15898"/>
                    <a:pt x="20875" y="12723"/>
                    <a:pt x="20875" y="9368"/>
                  </a:cubicBezTo>
                  <a:cubicBezTo>
                    <a:pt x="20875" y="6166"/>
                    <a:pt x="20884" y="2856"/>
                    <a:pt x="22044" y="1759"/>
                  </a:cubicBezTo>
                  <a:cubicBezTo>
                    <a:pt x="23185" y="677"/>
                    <a:pt x="24765" y="124"/>
                    <a:pt x="26674" y="124"/>
                  </a:cubicBezTo>
                  <a:cubicBezTo>
                    <a:pt x="27332" y="124"/>
                    <a:pt x="28030" y="190"/>
                    <a:pt x="28762" y="322"/>
                  </a:cubicBezTo>
                  <a:cubicBezTo>
                    <a:pt x="31295" y="777"/>
                    <a:pt x="34141" y="2053"/>
                    <a:pt x="36559" y="3828"/>
                  </a:cubicBezTo>
                  <a:cubicBezTo>
                    <a:pt x="39030" y="5639"/>
                    <a:pt x="40689" y="7718"/>
                    <a:pt x="41099" y="9520"/>
                  </a:cubicBezTo>
                  <a:cubicBezTo>
                    <a:pt x="41697" y="12169"/>
                    <a:pt x="41501" y="14391"/>
                    <a:pt x="41322" y="16344"/>
                  </a:cubicBezTo>
                  <a:cubicBezTo>
                    <a:pt x="41144" y="18254"/>
                    <a:pt x="40992" y="19904"/>
                    <a:pt x="41742" y="21278"/>
                  </a:cubicBezTo>
                  <a:cubicBezTo>
                    <a:pt x="42866" y="23356"/>
                    <a:pt x="44356" y="24677"/>
                    <a:pt x="46283" y="25328"/>
                  </a:cubicBezTo>
                  <a:cubicBezTo>
                    <a:pt x="47175" y="25631"/>
                    <a:pt x="48165" y="25783"/>
                    <a:pt x="49253" y="25783"/>
                  </a:cubicBezTo>
                  <a:cubicBezTo>
                    <a:pt x="50663" y="25783"/>
                    <a:pt x="52242" y="25524"/>
                    <a:pt x="54017" y="25007"/>
                  </a:cubicBezTo>
                  <a:cubicBezTo>
                    <a:pt x="60601" y="23098"/>
                    <a:pt x="73893" y="9627"/>
                    <a:pt x="74018" y="9493"/>
                  </a:cubicBezTo>
                  <a:lnTo>
                    <a:pt x="73938" y="9404"/>
                  </a:lnTo>
                  <a:cubicBezTo>
                    <a:pt x="73804" y="9538"/>
                    <a:pt x="60538" y="22991"/>
                    <a:pt x="53981" y="24891"/>
                  </a:cubicBezTo>
                  <a:cubicBezTo>
                    <a:pt x="52213" y="25403"/>
                    <a:pt x="50630" y="25661"/>
                    <a:pt x="49218" y="25661"/>
                  </a:cubicBezTo>
                  <a:cubicBezTo>
                    <a:pt x="45859" y="25661"/>
                    <a:pt x="43469" y="24199"/>
                    <a:pt x="41849" y="21215"/>
                  </a:cubicBezTo>
                  <a:cubicBezTo>
                    <a:pt x="41117" y="19877"/>
                    <a:pt x="41260" y="18325"/>
                    <a:pt x="41438" y="16353"/>
                  </a:cubicBezTo>
                  <a:cubicBezTo>
                    <a:pt x="41617" y="14391"/>
                    <a:pt x="41822" y="12160"/>
                    <a:pt x="41215" y="9493"/>
                  </a:cubicBezTo>
                  <a:cubicBezTo>
                    <a:pt x="40359" y="5711"/>
                    <a:pt x="34319" y="1197"/>
                    <a:pt x="28788" y="197"/>
                  </a:cubicBezTo>
                  <a:cubicBezTo>
                    <a:pt x="28052" y="66"/>
                    <a:pt x="27351" y="1"/>
                    <a:pt x="2668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5274600" y="677100"/>
              <a:ext cx="1842675" cy="634725"/>
            </a:xfrm>
            <a:custGeom>
              <a:avLst/>
              <a:gdLst/>
              <a:ahLst/>
              <a:cxnLst/>
              <a:rect l="l" t="t" r="r" b="b"/>
              <a:pathLst>
                <a:path w="73707" h="25389" extrusionOk="0">
                  <a:moveTo>
                    <a:pt x="27317" y="1"/>
                  </a:moveTo>
                  <a:cubicBezTo>
                    <a:pt x="25284" y="1"/>
                    <a:pt x="23589" y="617"/>
                    <a:pt x="22366" y="1819"/>
                  </a:cubicBezTo>
                  <a:cubicBezTo>
                    <a:pt x="21162" y="2997"/>
                    <a:pt x="21090" y="6253"/>
                    <a:pt x="21019" y="9411"/>
                  </a:cubicBezTo>
                  <a:cubicBezTo>
                    <a:pt x="20939" y="12694"/>
                    <a:pt x="20867" y="15798"/>
                    <a:pt x="19592" y="16378"/>
                  </a:cubicBezTo>
                  <a:cubicBezTo>
                    <a:pt x="19386" y="16473"/>
                    <a:pt x="19156" y="16518"/>
                    <a:pt x="18904" y="16518"/>
                  </a:cubicBezTo>
                  <a:cubicBezTo>
                    <a:pt x="17394" y="16518"/>
                    <a:pt x="15066" y="14898"/>
                    <a:pt x="12116" y="12498"/>
                  </a:cubicBezTo>
                  <a:cubicBezTo>
                    <a:pt x="10831" y="11445"/>
                    <a:pt x="9555" y="10374"/>
                    <a:pt x="8333" y="9331"/>
                  </a:cubicBezTo>
                  <a:cubicBezTo>
                    <a:pt x="4845" y="6369"/>
                    <a:pt x="1839" y="3818"/>
                    <a:pt x="37" y="3309"/>
                  </a:cubicBezTo>
                  <a:lnTo>
                    <a:pt x="1" y="3425"/>
                  </a:lnTo>
                  <a:cubicBezTo>
                    <a:pt x="1776" y="3925"/>
                    <a:pt x="4774" y="6476"/>
                    <a:pt x="8253" y="9420"/>
                  </a:cubicBezTo>
                  <a:cubicBezTo>
                    <a:pt x="9484" y="10464"/>
                    <a:pt x="10751" y="11543"/>
                    <a:pt x="12035" y="12587"/>
                  </a:cubicBezTo>
                  <a:cubicBezTo>
                    <a:pt x="15079" y="15063"/>
                    <a:pt x="17352" y="16639"/>
                    <a:pt x="18892" y="16639"/>
                  </a:cubicBezTo>
                  <a:cubicBezTo>
                    <a:pt x="19166" y="16639"/>
                    <a:pt x="19417" y="16589"/>
                    <a:pt x="19645" y="16485"/>
                  </a:cubicBezTo>
                  <a:cubicBezTo>
                    <a:pt x="20992" y="15870"/>
                    <a:pt x="21064" y="12730"/>
                    <a:pt x="21135" y="9411"/>
                  </a:cubicBezTo>
                  <a:cubicBezTo>
                    <a:pt x="21206" y="6280"/>
                    <a:pt x="21287" y="3050"/>
                    <a:pt x="22446" y="1908"/>
                  </a:cubicBezTo>
                  <a:cubicBezTo>
                    <a:pt x="23657" y="726"/>
                    <a:pt x="25322" y="120"/>
                    <a:pt x="27327" y="120"/>
                  </a:cubicBezTo>
                  <a:cubicBezTo>
                    <a:pt x="27879" y="120"/>
                    <a:pt x="28456" y="166"/>
                    <a:pt x="29057" y="258"/>
                  </a:cubicBezTo>
                  <a:cubicBezTo>
                    <a:pt x="34463" y="1097"/>
                    <a:pt x="40520" y="5611"/>
                    <a:pt x="41288" y="9375"/>
                  </a:cubicBezTo>
                  <a:cubicBezTo>
                    <a:pt x="41805" y="11936"/>
                    <a:pt x="41609" y="14103"/>
                    <a:pt x="41421" y="16021"/>
                  </a:cubicBezTo>
                  <a:cubicBezTo>
                    <a:pt x="41243" y="17966"/>
                    <a:pt x="41091" y="19643"/>
                    <a:pt x="41823" y="21026"/>
                  </a:cubicBezTo>
                  <a:cubicBezTo>
                    <a:pt x="43375" y="23952"/>
                    <a:pt x="45703" y="25389"/>
                    <a:pt x="48986" y="25389"/>
                  </a:cubicBezTo>
                  <a:cubicBezTo>
                    <a:pt x="50458" y="25389"/>
                    <a:pt x="52109" y="25103"/>
                    <a:pt x="53973" y="24541"/>
                  </a:cubicBezTo>
                  <a:cubicBezTo>
                    <a:pt x="60468" y="22561"/>
                    <a:pt x="73573" y="9215"/>
                    <a:pt x="73707" y="9081"/>
                  </a:cubicBezTo>
                  <a:lnTo>
                    <a:pt x="73617" y="9001"/>
                  </a:lnTo>
                  <a:cubicBezTo>
                    <a:pt x="73484" y="9134"/>
                    <a:pt x="60405" y="22454"/>
                    <a:pt x="53938" y="24425"/>
                  </a:cubicBezTo>
                  <a:cubicBezTo>
                    <a:pt x="52090" y="24988"/>
                    <a:pt x="50449" y="25271"/>
                    <a:pt x="48999" y="25271"/>
                  </a:cubicBezTo>
                  <a:cubicBezTo>
                    <a:pt x="45757" y="25271"/>
                    <a:pt x="43464" y="23854"/>
                    <a:pt x="41930" y="20964"/>
                  </a:cubicBezTo>
                  <a:cubicBezTo>
                    <a:pt x="41216" y="19617"/>
                    <a:pt x="41368" y="17957"/>
                    <a:pt x="41546" y="16030"/>
                  </a:cubicBezTo>
                  <a:cubicBezTo>
                    <a:pt x="41725" y="14112"/>
                    <a:pt x="41930" y="11927"/>
                    <a:pt x="41403" y="9349"/>
                  </a:cubicBezTo>
                  <a:cubicBezTo>
                    <a:pt x="41029" y="7475"/>
                    <a:pt x="39378" y="5361"/>
                    <a:pt x="36881" y="3541"/>
                  </a:cubicBezTo>
                  <a:cubicBezTo>
                    <a:pt x="34454" y="1766"/>
                    <a:pt x="31608" y="535"/>
                    <a:pt x="29075" y="142"/>
                  </a:cubicBezTo>
                  <a:cubicBezTo>
                    <a:pt x="28465" y="48"/>
                    <a:pt x="27878" y="1"/>
                    <a:pt x="273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5275275" y="673475"/>
              <a:ext cx="1834650" cy="625425"/>
            </a:xfrm>
            <a:custGeom>
              <a:avLst/>
              <a:gdLst/>
              <a:ahLst/>
              <a:cxnLst/>
              <a:rect l="l" t="t" r="r" b="b"/>
              <a:pathLst>
                <a:path w="73386" h="25017" extrusionOk="0">
                  <a:moveTo>
                    <a:pt x="27975" y="0"/>
                  </a:moveTo>
                  <a:cubicBezTo>
                    <a:pt x="25849" y="0"/>
                    <a:pt x="24064" y="679"/>
                    <a:pt x="22767" y="1991"/>
                  </a:cubicBezTo>
                  <a:cubicBezTo>
                    <a:pt x="21563" y="3195"/>
                    <a:pt x="21420" y="6380"/>
                    <a:pt x="21277" y="9458"/>
                  </a:cubicBezTo>
                  <a:cubicBezTo>
                    <a:pt x="21126" y="12714"/>
                    <a:pt x="20983" y="15792"/>
                    <a:pt x="19689" y="16443"/>
                  </a:cubicBezTo>
                  <a:cubicBezTo>
                    <a:pt x="19427" y="16574"/>
                    <a:pt x="19134" y="16636"/>
                    <a:pt x="18813" y="16636"/>
                  </a:cubicBezTo>
                  <a:cubicBezTo>
                    <a:pt x="17247" y="16636"/>
                    <a:pt x="14998" y="15162"/>
                    <a:pt x="12178" y="12964"/>
                  </a:cubicBezTo>
                  <a:cubicBezTo>
                    <a:pt x="10679" y="11795"/>
                    <a:pt x="9225" y="10609"/>
                    <a:pt x="7824" y="9449"/>
                  </a:cubicBezTo>
                  <a:cubicBezTo>
                    <a:pt x="4550" y="6764"/>
                    <a:pt x="1731" y="4435"/>
                    <a:pt x="36" y="3918"/>
                  </a:cubicBezTo>
                  <a:lnTo>
                    <a:pt x="1" y="4034"/>
                  </a:lnTo>
                  <a:cubicBezTo>
                    <a:pt x="1669" y="4542"/>
                    <a:pt x="4488" y="6862"/>
                    <a:pt x="7744" y="9547"/>
                  </a:cubicBezTo>
                  <a:cubicBezTo>
                    <a:pt x="9154" y="10698"/>
                    <a:pt x="10608" y="11893"/>
                    <a:pt x="12107" y="13062"/>
                  </a:cubicBezTo>
                  <a:cubicBezTo>
                    <a:pt x="14934" y="15271"/>
                    <a:pt x="17209" y="16757"/>
                    <a:pt x="18815" y="16757"/>
                  </a:cubicBezTo>
                  <a:cubicBezTo>
                    <a:pt x="19154" y="16757"/>
                    <a:pt x="19464" y="16690"/>
                    <a:pt x="19743" y="16550"/>
                  </a:cubicBezTo>
                  <a:cubicBezTo>
                    <a:pt x="21099" y="15863"/>
                    <a:pt x="21242" y="12759"/>
                    <a:pt x="21402" y="9467"/>
                  </a:cubicBezTo>
                  <a:cubicBezTo>
                    <a:pt x="21536" y="6407"/>
                    <a:pt x="21688" y="3249"/>
                    <a:pt x="22847" y="2080"/>
                  </a:cubicBezTo>
                  <a:cubicBezTo>
                    <a:pt x="24130" y="790"/>
                    <a:pt x="25882" y="128"/>
                    <a:pt x="27977" y="128"/>
                  </a:cubicBezTo>
                  <a:cubicBezTo>
                    <a:pt x="28417" y="128"/>
                    <a:pt x="28873" y="157"/>
                    <a:pt x="29342" y="216"/>
                  </a:cubicBezTo>
                  <a:cubicBezTo>
                    <a:pt x="34213" y="831"/>
                    <a:pt x="40707" y="4997"/>
                    <a:pt x="41475" y="9244"/>
                  </a:cubicBezTo>
                  <a:cubicBezTo>
                    <a:pt x="41921" y="11715"/>
                    <a:pt x="41715" y="13838"/>
                    <a:pt x="41537" y="15711"/>
                  </a:cubicBezTo>
                  <a:cubicBezTo>
                    <a:pt x="41350" y="17683"/>
                    <a:pt x="41180" y="19387"/>
                    <a:pt x="41903" y="20788"/>
                  </a:cubicBezTo>
                  <a:cubicBezTo>
                    <a:pt x="43375" y="23624"/>
                    <a:pt x="45605" y="25016"/>
                    <a:pt x="48772" y="25016"/>
                  </a:cubicBezTo>
                  <a:cubicBezTo>
                    <a:pt x="50280" y="25016"/>
                    <a:pt x="51993" y="24704"/>
                    <a:pt x="53928" y="24079"/>
                  </a:cubicBezTo>
                  <a:cubicBezTo>
                    <a:pt x="60334" y="22045"/>
                    <a:pt x="73251" y="8824"/>
                    <a:pt x="73385" y="8691"/>
                  </a:cubicBezTo>
                  <a:lnTo>
                    <a:pt x="73296" y="8601"/>
                  </a:lnTo>
                  <a:cubicBezTo>
                    <a:pt x="73171" y="8735"/>
                    <a:pt x="60262" y="21938"/>
                    <a:pt x="53893" y="23963"/>
                  </a:cubicBezTo>
                  <a:cubicBezTo>
                    <a:pt x="51965" y="24579"/>
                    <a:pt x="50266" y="24890"/>
                    <a:pt x="48778" y="24890"/>
                  </a:cubicBezTo>
                  <a:cubicBezTo>
                    <a:pt x="45652" y="24890"/>
                    <a:pt x="43454" y="23520"/>
                    <a:pt x="42010" y="20734"/>
                  </a:cubicBezTo>
                  <a:cubicBezTo>
                    <a:pt x="41305" y="19360"/>
                    <a:pt x="41466" y="17674"/>
                    <a:pt x="41653" y="15720"/>
                  </a:cubicBezTo>
                  <a:cubicBezTo>
                    <a:pt x="41840" y="13838"/>
                    <a:pt x="42046" y="11706"/>
                    <a:pt x="41591" y="9226"/>
                  </a:cubicBezTo>
                  <a:cubicBezTo>
                    <a:pt x="40823" y="4926"/>
                    <a:pt x="34266" y="715"/>
                    <a:pt x="29360" y="91"/>
                  </a:cubicBezTo>
                  <a:cubicBezTo>
                    <a:pt x="28884" y="30"/>
                    <a:pt x="28422" y="0"/>
                    <a:pt x="279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5275950" y="669775"/>
              <a:ext cx="1826600" cy="616175"/>
            </a:xfrm>
            <a:custGeom>
              <a:avLst/>
              <a:gdLst/>
              <a:ahLst/>
              <a:cxnLst/>
              <a:rect l="l" t="t" r="r" b="b"/>
              <a:pathLst>
                <a:path w="73064" h="24647" extrusionOk="0">
                  <a:moveTo>
                    <a:pt x="28612" y="0"/>
                  </a:moveTo>
                  <a:cubicBezTo>
                    <a:pt x="26403" y="0"/>
                    <a:pt x="24529" y="733"/>
                    <a:pt x="23159" y="2157"/>
                  </a:cubicBezTo>
                  <a:cubicBezTo>
                    <a:pt x="21973" y="3397"/>
                    <a:pt x="21750" y="6510"/>
                    <a:pt x="21536" y="9517"/>
                  </a:cubicBezTo>
                  <a:cubicBezTo>
                    <a:pt x="21313" y="12746"/>
                    <a:pt x="21099" y="15788"/>
                    <a:pt x="19778" y="16502"/>
                  </a:cubicBezTo>
                  <a:cubicBezTo>
                    <a:pt x="19460" y="16676"/>
                    <a:pt x="19102" y="16755"/>
                    <a:pt x="18711" y="16755"/>
                  </a:cubicBezTo>
                  <a:cubicBezTo>
                    <a:pt x="16979" y="16755"/>
                    <a:pt x="14608" y="15196"/>
                    <a:pt x="12249" y="13442"/>
                  </a:cubicBezTo>
                  <a:cubicBezTo>
                    <a:pt x="10518" y="12157"/>
                    <a:pt x="8886" y="10855"/>
                    <a:pt x="7307" y="9588"/>
                  </a:cubicBezTo>
                  <a:cubicBezTo>
                    <a:pt x="4256" y="7162"/>
                    <a:pt x="1624" y="5056"/>
                    <a:pt x="36" y="4539"/>
                  </a:cubicBezTo>
                  <a:lnTo>
                    <a:pt x="0" y="4655"/>
                  </a:lnTo>
                  <a:cubicBezTo>
                    <a:pt x="1562" y="5163"/>
                    <a:pt x="4193" y="7260"/>
                    <a:pt x="7226" y="9686"/>
                  </a:cubicBezTo>
                  <a:cubicBezTo>
                    <a:pt x="8814" y="10953"/>
                    <a:pt x="10447" y="12255"/>
                    <a:pt x="12178" y="13540"/>
                  </a:cubicBezTo>
                  <a:cubicBezTo>
                    <a:pt x="14548" y="15308"/>
                    <a:pt x="16941" y="16877"/>
                    <a:pt x="18717" y="16877"/>
                  </a:cubicBezTo>
                  <a:cubicBezTo>
                    <a:pt x="19127" y="16877"/>
                    <a:pt x="19504" y="16793"/>
                    <a:pt x="19841" y="16609"/>
                  </a:cubicBezTo>
                  <a:cubicBezTo>
                    <a:pt x="21215" y="15859"/>
                    <a:pt x="21429" y="12782"/>
                    <a:pt x="21661" y="9526"/>
                  </a:cubicBezTo>
                  <a:cubicBezTo>
                    <a:pt x="21875" y="6537"/>
                    <a:pt x="22089" y="3450"/>
                    <a:pt x="23249" y="2246"/>
                  </a:cubicBezTo>
                  <a:cubicBezTo>
                    <a:pt x="24593" y="847"/>
                    <a:pt x="26434" y="125"/>
                    <a:pt x="28607" y="125"/>
                  </a:cubicBezTo>
                  <a:cubicBezTo>
                    <a:pt x="28942" y="125"/>
                    <a:pt x="29286" y="142"/>
                    <a:pt x="29636" y="176"/>
                  </a:cubicBezTo>
                  <a:cubicBezTo>
                    <a:pt x="34489" y="649"/>
                    <a:pt x="40993" y="4878"/>
                    <a:pt x="41662" y="9124"/>
                  </a:cubicBezTo>
                  <a:cubicBezTo>
                    <a:pt x="42036" y="11488"/>
                    <a:pt x="41831" y="13567"/>
                    <a:pt x="41644" y="15396"/>
                  </a:cubicBezTo>
                  <a:cubicBezTo>
                    <a:pt x="41448" y="17403"/>
                    <a:pt x="41278" y="19142"/>
                    <a:pt x="41983" y="20552"/>
                  </a:cubicBezTo>
                  <a:cubicBezTo>
                    <a:pt x="43366" y="23291"/>
                    <a:pt x="45507" y="24647"/>
                    <a:pt x="48567" y="24647"/>
                  </a:cubicBezTo>
                  <a:cubicBezTo>
                    <a:pt x="50101" y="24647"/>
                    <a:pt x="51867" y="24308"/>
                    <a:pt x="53892" y="23630"/>
                  </a:cubicBezTo>
                  <a:cubicBezTo>
                    <a:pt x="60200" y="21524"/>
                    <a:pt x="72939" y="8428"/>
                    <a:pt x="73064" y="8294"/>
                  </a:cubicBezTo>
                  <a:lnTo>
                    <a:pt x="72975" y="8214"/>
                  </a:lnTo>
                  <a:cubicBezTo>
                    <a:pt x="72850" y="8348"/>
                    <a:pt x="60128" y="21426"/>
                    <a:pt x="53857" y="23514"/>
                  </a:cubicBezTo>
                  <a:cubicBezTo>
                    <a:pt x="51852" y="24183"/>
                    <a:pt x="50099" y="24520"/>
                    <a:pt x="48577" y="24520"/>
                  </a:cubicBezTo>
                  <a:cubicBezTo>
                    <a:pt x="45558" y="24520"/>
                    <a:pt x="43452" y="23192"/>
                    <a:pt x="42099" y="20498"/>
                  </a:cubicBezTo>
                  <a:cubicBezTo>
                    <a:pt x="41403" y="19116"/>
                    <a:pt x="41573" y="17394"/>
                    <a:pt x="41769" y="15405"/>
                  </a:cubicBezTo>
                  <a:cubicBezTo>
                    <a:pt x="41947" y="13576"/>
                    <a:pt x="42161" y="11488"/>
                    <a:pt x="41778" y="9106"/>
                  </a:cubicBezTo>
                  <a:cubicBezTo>
                    <a:pt x="41474" y="7144"/>
                    <a:pt x="39869" y="4985"/>
                    <a:pt x="37380" y="3183"/>
                  </a:cubicBezTo>
                  <a:cubicBezTo>
                    <a:pt x="35007" y="1470"/>
                    <a:pt x="32116" y="292"/>
                    <a:pt x="29645" y="51"/>
                  </a:cubicBezTo>
                  <a:cubicBezTo>
                    <a:pt x="29293" y="17"/>
                    <a:pt x="28948" y="0"/>
                    <a:pt x="286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5276625" y="665750"/>
              <a:ext cx="1818575" cy="607275"/>
            </a:xfrm>
            <a:custGeom>
              <a:avLst/>
              <a:gdLst/>
              <a:ahLst/>
              <a:cxnLst/>
              <a:rect l="l" t="t" r="r" b="b"/>
              <a:pathLst>
                <a:path w="72743" h="24291" extrusionOk="0">
                  <a:moveTo>
                    <a:pt x="29234" y="1"/>
                  </a:moveTo>
                  <a:cubicBezTo>
                    <a:pt x="26955" y="1"/>
                    <a:pt x="25004" y="804"/>
                    <a:pt x="23561" y="2345"/>
                  </a:cubicBezTo>
                  <a:cubicBezTo>
                    <a:pt x="22374" y="3611"/>
                    <a:pt x="22089" y="6653"/>
                    <a:pt x="21803" y="9588"/>
                  </a:cubicBezTo>
                  <a:cubicBezTo>
                    <a:pt x="21518" y="12639"/>
                    <a:pt x="21214" y="15797"/>
                    <a:pt x="19876" y="16583"/>
                  </a:cubicBezTo>
                  <a:cubicBezTo>
                    <a:pt x="19492" y="16809"/>
                    <a:pt x="19057" y="16909"/>
                    <a:pt x="18586" y="16909"/>
                  </a:cubicBezTo>
                  <a:cubicBezTo>
                    <a:pt x="16789" y="16909"/>
                    <a:pt x="14454" y="15452"/>
                    <a:pt x="12320" y="13933"/>
                  </a:cubicBezTo>
                  <a:cubicBezTo>
                    <a:pt x="10349" y="12532"/>
                    <a:pt x="8448" y="11060"/>
                    <a:pt x="6780" y="9767"/>
                  </a:cubicBezTo>
                  <a:cubicBezTo>
                    <a:pt x="3836" y="7483"/>
                    <a:pt x="1517" y="5681"/>
                    <a:pt x="36" y="5164"/>
                  </a:cubicBezTo>
                  <a:lnTo>
                    <a:pt x="0" y="5280"/>
                  </a:lnTo>
                  <a:cubicBezTo>
                    <a:pt x="1463" y="5788"/>
                    <a:pt x="3890" y="7679"/>
                    <a:pt x="6700" y="9856"/>
                  </a:cubicBezTo>
                  <a:cubicBezTo>
                    <a:pt x="8377" y="11159"/>
                    <a:pt x="10277" y="12631"/>
                    <a:pt x="12249" y="14031"/>
                  </a:cubicBezTo>
                  <a:cubicBezTo>
                    <a:pt x="14402" y="15565"/>
                    <a:pt x="16755" y="17032"/>
                    <a:pt x="18590" y="17032"/>
                  </a:cubicBezTo>
                  <a:cubicBezTo>
                    <a:pt x="19081" y="17032"/>
                    <a:pt x="19535" y="16927"/>
                    <a:pt x="19939" y="16690"/>
                  </a:cubicBezTo>
                  <a:cubicBezTo>
                    <a:pt x="21330" y="15869"/>
                    <a:pt x="21625" y="12827"/>
                    <a:pt x="21928" y="9597"/>
                  </a:cubicBezTo>
                  <a:cubicBezTo>
                    <a:pt x="22205" y="6680"/>
                    <a:pt x="22490" y="3665"/>
                    <a:pt x="23650" y="2425"/>
                  </a:cubicBezTo>
                  <a:cubicBezTo>
                    <a:pt x="25067" y="910"/>
                    <a:pt x="26984" y="116"/>
                    <a:pt x="29228" y="116"/>
                  </a:cubicBezTo>
                  <a:cubicBezTo>
                    <a:pt x="29456" y="116"/>
                    <a:pt x="29687" y="125"/>
                    <a:pt x="29921" y="141"/>
                  </a:cubicBezTo>
                  <a:cubicBezTo>
                    <a:pt x="34801" y="480"/>
                    <a:pt x="41260" y="4637"/>
                    <a:pt x="41849" y="9009"/>
                  </a:cubicBezTo>
                  <a:cubicBezTo>
                    <a:pt x="42152" y="11283"/>
                    <a:pt x="41947" y="13309"/>
                    <a:pt x="41760" y="15093"/>
                  </a:cubicBezTo>
                  <a:cubicBezTo>
                    <a:pt x="41554" y="17136"/>
                    <a:pt x="41376" y="18902"/>
                    <a:pt x="42072" y="20329"/>
                  </a:cubicBezTo>
                  <a:cubicBezTo>
                    <a:pt x="43365" y="22979"/>
                    <a:pt x="45408" y="24290"/>
                    <a:pt x="48361" y="24290"/>
                  </a:cubicBezTo>
                  <a:cubicBezTo>
                    <a:pt x="49931" y="24290"/>
                    <a:pt x="51751" y="23925"/>
                    <a:pt x="53848" y="23193"/>
                  </a:cubicBezTo>
                  <a:cubicBezTo>
                    <a:pt x="60057" y="21025"/>
                    <a:pt x="72618" y="8054"/>
                    <a:pt x="72742" y="7920"/>
                  </a:cubicBezTo>
                  <a:lnTo>
                    <a:pt x="72662" y="7840"/>
                  </a:lnTo>
                  <a:cubicBezTo>
                    <a:pt x="72528" y="7965"/>
                    <a:pt x="59994" y="20927"/>
                    <a:pt x="53812" y="23077"/>
                  </a:cubicBezTo>
                  <a:cubicBezTo>
                    <a:pt x="51730" y="23800"/>
                    <a:pt x="49925" y="24165"/>
                    <a:pt x="48375" y="24165"/>
                  </a:cubicBezTo>
                  <a:cubicBezTo>
                    <a:pt x="45467" y="24165"/>
                    <a:pt x="43453" y="22882"/>
                    <a:pt x="42179" y="20276"/>
                  </a:cubicBezTo>
                  <a:cubicBezTo>
                    <a:pt x="41501" y="18875"/>
                    <a:pt x="41679" y="17127"/>
                    <a:pt x="41885" y="15102"/>
                  </a:cubicBezTo>
                  <a:cubicBezTo>
                    <a:pt x="42072" y="13309"/>
                    <a:pt x="42277" y="11283"/>
                    <a:pt x="41965" y="8991"/>
                  </a:cubicBezTo>
                  <a:cubicBezTo>
                    <a:pt x="41376" y="4566"/>
                    <a:pt x="34855" y="364"/>
                    <a:pt x="29930" y="25"/>
                  </a:cubicBezTo>
                  <a:cubicBezTo>
                    <a:pt x="29695" y="9"/>
                    <a:pt x="29463" y="1"/>
                    <a:pt x="2923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5277275" y="661300"/>
              <a:ext cx="1810775" cy="599000"/>
            </a:xfrm>
            <a:custGeom>
              <a:avLst/>
              <a:gdLst/>
              <a:ahLst/>
              <a:cxnLst/>
              <a:rect l="l" t="t" r="r" b="b"/>
              <a:pathLst>
                <a:path w="72431" h="23960" extrusionOk="0">
                  <a:moveTo>
                    <a:pt x="29882" y="1"/>
                  </a:moveTo>
                  <a:cubicBezTo>
                    <a:pt x="28161" y="1"/>
                    <a:pt x="25851" y="469"/>
                    <a:pt x="23963" y="2540"/>
                  </a:cubicBezTo>
                  <a:cubicBezTo>
                    <a:pt x="22785" y="3843"/>
                    <a:pt x="22420" y="6805"/>
                    <a:pt x="22081" y="9677"/>
                  </a:cubicBezTo>
                  <a:cubicBezTo>
                    <a:pt x="21715" y="12701"/>
                    <a:pt x="21331" y="15824"/>
                    <a:pt x="19975" y="16680"/>
                  </a:cubicBezTo>
                  <a:cubicBezTo>
                    <a:pt x="19532" y="16957"/>
                    <a:pt x="19022" y="17098"/>
                    <a:pt x="18434" y="17098"/>
                  </a:cubicBezTo>
                  <a:cubicBezTo>
                    <a:pt x="16975" y="17098"/>
                    <a:pt x="15028" y="16234"/>
                    <a:pt x="12383" y="14441"/>
                  </a:cubicBezTo>
                  <a:cubicBezTo>
                    <a:pt x="10153" y="12924"/>
                    <a:pt x="8075" y="11354"/>
                    <a:pt x="6237" y="9963"/>
                  </a:cubicBezTo>
                  <a:cubicBezTo>
                    <a:pt x="3543" y="7929"/>
                    <a:pt x="1410" y="6323"/>
                    <a:pt x="46" y="5806"/>
                  </a:cubicBezTo>
                  <a:lnTo>
                    <a:pt x="1" y="5922"/>
                  </a:lnTo>
                  <a:cubicBezTo>
                    <a:pt x="1357" y="6430"/>
                    <a:pt x="3480" y="8036"/>
                    <a:pt x="6165" y="10061"/>
                  </a:cubicBezTo>
                  <a:cubicBezTo>
                    <a:pt x="8003" y="11453"/>
                    <a:pt x="10082" y="13032"/>
                    <a:pt x="12321" y="14539"/>
                  </a:cubicBezTo>
                  <a:cubicBezTo>
                    <a:pt x="15006" y="16361"/>
                    <a:pt x="16947" y="17234"/>
                    <a:pt x="18422" y="17234"/>
                  </a:cubicBezTo>
                  <a:cubicBezTo>
                    <a:pt x="19034" y="17234"/>
                    <a:pt x="19566" y="17083"/>
                    <a:pt x="20038" y="16787"/>
                  </a:cubicBezTo>
                  <a:cubicBezTo>
                    <a:pt x="21447" y="15895"/>
                    <a:pt x="21813" y="12880"/>
                    <a:pt x="22197" y="9686"/>
                  </a:cubicBezTo>
                  <a:cubicBezTo>
                    <a:pt x="22544" y="6840"/>
                    <a:pt x="22901" y="3896"/>
                    <a:pt x="24052" y="2630"/>
                  </a:cubicBezTo>
                  <a:cubicBezTo>
                    <a:pt x="25900" y="599"/>
                    <a:pt x="28157" y="124"/>
                    <a:pt x="29841" y="124"/>
                  </a:cubicBezTo>
                  <a:cubicBezTo>
                    <a:pt x="29970" y="124"/>
                    <a:pt x="30095" y="127"/>
                    <a:pt x="30217" y="132"/>
                  </a:cubicBezTo>
                  <a:cubicBezTo>
                    <a:pt x="32634" y="221"/>
                    <a:pt x="35471" y="1283"/>
                    <a:pt x="37817" y="2969"/>
                  </a:cubicBezTo>
                  <a:cubicBezTo>
                    <a:pt x="40271" y="4735"/>
                    <a:pt x="41805" y="6894"/>
                    <a:pt x="42037" y="8910"/>
                  </a:cubicBezTo>
                  <a:cubicBezTo>
                    <a:pt x="42278" y="11087"/>
                    <a:pt x="42073" y="13058"/>
                    <a:pt x="41885" y="14798"/>
                  </a:cubicBezTo>
                  <a:cubicBezTo>
                    <a:pt x="41662" y="16885"/>
                    <a:pt x="41466" y="18679"/>
                    <a:pt x="42153" y="20124"/>
                  </a:cubicBezTo>
                  <a:cubicBezTo>
                    <a:pt x="43366" y="22693"/>
                    <a:pt x="45329" y="23960"/>
                    <a:pt x="48166" y="23960"/>
                  </a:cubicBezTo>
                  <a:cubicBezTo>
                    <a:pt x="49763" y="23960"/>
                    <a:pt x="51636" y="23558"/>
                    <a:pt x="53813" y="22764"/>
                  </a:cubicBezTo>
                  <a:cubicBezTo>
                    <a:pt x="59924" y="20552"/>
                    <a:pt x="72306" y="7688"/>
                    <a:pt x="72431" y="7563"/>
                  </a:cubicBezTo>
                  <a:lnTo>
                    <a:pt x="72342" y="7474"/>
                  </a:lnTo>
                  <a:cubicBezTo>
                    <a:pt x="72217" y="7608"/>
                    <a:pt x="59861" y="20445"/>
                    <a:pt x="53768" y="22657"/>
                  </a:cubicBezTo>
                  <a:cubicBezTo>
                    <a:pt x="51613" y="23438"/>
                    <a:pt x="49760" y="23831"/>
                    <a:pt x="48184" y="23831"/>
                  </a:cubicBezTo>
                  <a:cubicBezTo>
                    <a:pt x="45381" y="23831"/>
                    <a:pt x="43453" y="22588"/>
                    <a:pt x="42260" y="20070"/>
                  </a:cubicBezTo>
                  <a:cubicBezTo>
                    <a:pt x="41591" y="18661"/>
                    <a:pt x="41787" y="16876"/>
                    <a:pt x="42010" y="14816"/>
                  </a:cubicBezTo>
                  <a:cubicBezTo>
                    <a:pt x="42198" y="13067"/>
                    <a:pt x="42403" y="11087"/>
                    <a:pt x="42162" y="8901"/>
                  </a:cubicBezTo>
                  <a:cubicBezTo>
                    <a:pt x="41930" y="6849"/>
                    <a:pt x="40369" y="4655"/>
                    <a:pt x="37889" y="2871"/>
                  </a:cubicBezTo>
                  <a:cubicBezTo>
                    <a:pt x="35525" y="1176"/>
                    <a:pt x="32661" y="105"/>
                    <a:pt x="30225" y="7"/>
                  </a:cubicBezTo>
                  <a:cubicBezTo>
                    <a:pt x="30114" y="3"/>
                    <a:pt x="30000" y="1"/>
                    <a:pt x="298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5277950" y="656775"/>
              <a:ext cx="1802750" cy="590825"/>
            </a:xfrm>
            <a:custGeom>
              <a:avLst/>
              <a:gdLst/>
              <a:ahLst/>
              <a:cxnLst/>
              <a:rect l="l" t="t" r="r" b="b"/>
              <a:pathLst>
                <a:path w="72110" h="23633" extrusionOk="0">
                  <a:moveTo>
                    <a:pt x="30421" y="0"/>
                  </a:moveTo>
                  <a:cubicBezTo>
                    <a:pt x="28747" y="0"/>
                    <a:pt x="26362" y="496"/>
                    <a:pt x="24364" y="2748"/>
                  </a:cubicBezTo>
                  <a:cubicBezTo>
                    <a:pt x="23187" y="4069"/>
                    <a:pt x="22758" y="6968"/>
                    <a:pt x="22348" y="9760"/>
                  </a:cubicBezTo>
                  <a:cubicBezTo>
                    <a:pt x="21911" y="12758"/>
                    <a:pt x="21456" y="15853"/>
                    <a:pt x="20064" y="16781"/>
                  </a:cubicBezTo>
                  <a:cubicBezTo>
                    <a:pt x="19535" y="17131"/>
                    <a:pt x="18930" y="17308"/>
                    <a:pt x="18232" y="17308"/>
                  </a:cubicBezTo>
                  <a:cubicBezTo>
                    <a:pt x="16775" y="17308"/>
                    <a:pt x="14908" y="16538"/>
                    <a:pt x="12455" y="14952"/>
                  </a:cubicBezTo>
                  <a:cubicBezTo>
                    <a:pt x="9948" y="13329"/>
                    <a:pt x="7691" y="11660"/>
                    <a:pt x="5692" y="10188"/>
                  </a:cubicBezTo>
                  <a:cubicBezTo>
                    <a:pt x="3239" y="8386"/>
                    <a:pt x="1312" y="6959"/>
                    <a:pt x="45" y="6459"/>
                  </a:cubicBezTo>
                  <a:lnTo>
                    <a:pt x="1" y="6575"/>
                  </a:lnTo>
                  <a:cubicBezTo>
                    <a:pt x="1250" y="7075"/>
                    <a:pt x="3177" y="8493"/>
                    <a:pt x="5621" y="10286"/>
                  </a:cubicBezTo>
                  <a:cubicBezTo>
                    <a:pt x="7619" y="11758"/>
                    <a:pt x="9876" y="13427"/>
                    <a:pt x="12383" y="15050"/>
                  </a:cubicBezTo>
                  <a:cubicBezTo>
                    <a:pt x="14860" y="16651"/>
                    <a:pt x="16752" y="17430"/>
                    <a:pt x="18235" y="17430"/>
                  </a:cubicBezTo>
                  <a:cubicBezTo>
                    <a:pt x="18959" y="17430"/>
                    <a:pt x="19586" y="17245"/>
                    <a:pt x="20136" y="16879"/>
                  </a:cubicBezTo>
                  <a:cubicBezTo>
                    <a:pt x="21563" y="15925"/>
                    <a:pt x="22009" y="12945"/>
                    <a:pt x="22473" y="9778"/>
                  </a:cubicBezTo>
                  <a:cubicBezTo>
                    <a:pt x="22883" y="7004"/>
                    <a:pt x="23303" y="4131"/>
                    <a:pt x="24453" y="2829"/>
                  </a:cubicBezTo>
                  <a:cubicBezTo>
                    <a:pt x="26434" y="598"/>
                    <a:pt x="28789" y="117"/>
                    <a:pt x="30439" y="117"/>
                  </a:cubicBezTo>
                  <a:lnTo>
                    <a:pt x="30511" y="117"/>
                  </a:lnTo>
                  <a:cubicBezTo>
                    <a:pt x="35328" y="161"/>
                    <a:pt x="41814" y="4256"/>
                    <a:pt x="42224" y="8814"/>
                  </a:cubicBezTo>
                  <a:cubicBezTo>
                    <a:pt x="42411" y="10902"/>
                    <a:pt x="42197" y="12811"/>
                    <a:pt x="42010" y="14506"/>
                  </a:cubicBezTo>
                  <a:cubicBezTo>
                    <a:pt x="41769" y="16629"/>
                    <a:pt x="41564" y="18458"/>
                    <a:pt x="42233" y="19921"/>
                  </a:cubicBezTo>
                  <a:cubicBezTo>
                    <a:pt x="43375" y="22401"/>
                    <a:pt x="45239" y="23632"/>
                    <a:pt x="47978" y="23632"/>
                  </a:cubicBezTo>
                  <a:cubicBezTo>
                    <a:pt x="49593" y="23632"/>
                    <a:pt x="51520" y="23195"/>
                    <a:pt x="53768" y="22348"/>
                  </a:cubicBezTo>
                  <a:cubicBezTo>
                    <a:pt x="59790" y="20073"/>
                    <a:pt x="71985" y="7334"/>
                    <a:pt x="72110" y="7200"/>
                  </a:cubicBezTo>
                  <a:lnTo>
                    <a:pt x="72020" y="7120"/>
                  </a:lnTo>
                  <a:cubicBezTo>
                    <a:pt x="71895" y="7244"/>
                    <a:pt x="59718" y="19966"/>
                    <a:pt x="53723" y="22232"/>
                  </a:cubicBezTo>
                  <a:cubicBezTo>
                    <a:pt x="51489" y="23077"/>
                    <a:pt x="49585" y="23503"/>
                    <a:pt x="47984" y="23503"/>
                  </a:cubicBezTo>
                  <a:cubicBezTo>
                    <a:pt x="45296" y="23503"/>
                    <a:pt x="43462" y="22303"/>
                    <a:pt x="42349" y="19877"/>
                  </a:cubicBezTo>
                  <a:cubicBezTo>
                    <a:pt x="41689" y="18440"/>
                    <a:pt x="41894" y="16620"/>
                    <a:pt x="42126" y="14515"/>
                  </a:cubicBezTo>
                  <a:cubicBezTo>
                    <a:pt x="42322" y="12820"/>
                    <a:pt x="42536" y="10902"/>
                    <a:pt x="42349" y="8806"/>
                  </a:cubicBezTo>
                  <a:cubicBezTo>
                    <a:pt x="41930" y="4193"/>
                    <a:pt x="35373" y="36"/>
                    <a:pt x="30511" y="1"/>
                  </a:cubicBezTo>
                  <a:cubicBezTo>
                    <a:pt x="30481" y="0"/>
                    <a:pt x="30451" y="0"/>
                    <a:pt x="304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5278625" y="651825"/>
              <a:ext cx="1794725" cy="583050"/>
            </a:xfrm>
            <a:custGeom>
              <a:avLst/>
              <a:gdLst/>
              <a:ahLst/>
              <a:cxnLst/>
              <a:rect l="l" t="t" r="r" b="b"/>
              <a:pathLst>
                <a:path w="71789" h="23322" extrusionOk="0">
                  <a:moveTo>
                    <a:pt x="30988" y="0"/>
                  </a:moveTo>
                  <a:cubicBezTo>
                    <a:pt x="30924" y="0"/>
                    <a:pt x="30860" y="1"/>
                    <a:pt x="30796" y="2"/>
                  </a:cubicBezTo>
                  <a:cubicBezTo>
                    <a:pt x="29172" y="47"/>
                    <a:pt x="26817" y="591"/>
                    <a:pt x="24765" y="2964"/>
                  </a:cubicBezTo>
                  <a:cubicBezTo>
                    <a:pt x="23597" y="4320"/>
                    <a:pt x="23106" y="7139"/>
                    <a:pt x="22624" y="9869"/>
                  </a:cubicBezTo>
                  <a:cubicBezTo>
                    <a:pt x="22107" y="12831"/>
                    <a:pt x="21572" y="15900"/>
                    <a:pt x="20162" y="16890"/>
                  </a:cubicBezTo>
                  <a:cubicBezTo>
                    <a:pt x="19547" y="17321"/>
                    <a:pt x="18838" y="17539"/>
                    <a:pt x="18017" y="17539"/>
                  </a:cubicBezTo>
                  <a:cubicBezTo>
                    <a:pt x="16565" y="17539"/>
                    <a:pt x="14763" y="16857"/>
                    <a:pt x="12517" y="15471"/>
                  </a:cubicBezTo>
                  <a:cubicBezTo>
                    <a:pt x="9724" y="13750"/>
                    <a:pt x="7182" y="11921"/>
                    <a:pt x="5139" y="10449"/>
                  </a:cubicBezTo>
                  <a:cubicBezTo>
                    <a:pt x="2944" y="8870"/>
                    <a:pt x="1205" y="7612"/>
                    <a:pt x="45" y="7121"/>
                  </a:cubicBezTo>
                  <a:lnTo>
                    <a:pt x="0" y="7237"/>
                  </a:lnTo>
                  <a:cubicBezTo>
                    <a:pt x="1142" y="7719"/>
                    <a:pt x="2873" y="8968"/>
                    <a:pt x="5068" y="10547"/>
                  </a:cubicBezTo>
                  <a:cubicBezTo>
                    <a:pt x="7111" y="12019"/>
                    <a:pt x="9653" y="13857"/>
                    <a:pt x="12454" y="15578"/>
                  </a:cubicBezTo>
                  <a:cubicBezTo>
                    <a:pt x="14721" y="16976"/>
                    <a:pt x="16547" y="17664"/>
                    <a:pt x="18025" y="17664"/>
                  </a:cubicBezTo>
                  <a:cubicBezTo>
                    <a:pt x="18868" y="17664"/>
                    <a:pt x="19598" y="17441"/>
                    <a:pt x="20233" y="16997"/>
                  </a:cubicBezTo>
                  <a:cubicBezTo>
                    <a:pt x="21688" y="15971"/>
                    <a:pt x="22205" y="13018"/>
                    <a:pt x="22749" y="9887"/>
                  </a:cubicBezTo>
                  <a:cubicBezTo>
                    <a:pt x="23222" y="7175"/>
                    <a:pt x="23704" y="4374"/>
                    <a:pt x="24855" y="3044"/>
                  </a:cubicBezTo>
                  <a:cubicBezTo>
                    <a:pt x="26880" y="707"/>
                    <a:pt x="29199" y="163"/>
                    <a:pt x="30796" y="127"/>
                  </a:cubicBezTo>
                  <a:cubicBezTo>
                    <a:pt x="30869" y="125"/>
                    <a:pt x="30943" y="124"/>
                    <a:pt x="31016" y="124"/>
                  </a:cubicBezTo>
                  <a:cubicBezTo>
                    <a:pt x="33359" y="124"/>
                    <a:pt x="36077" y="1079"/>
                    <a:pt x="38343" y="2688"/>
                  </a:cubicBezTo>
                  <a:cubicBezTo>
                    <a:pt x="40779" y="4436"/>
                    <a:pt x="42268" y="6640"/>
                    <a:pt x="42411" y="8745"/>
                  </a:cubicBezTo>
                  <a:cubicBezTo>
                    <a:pt x="42545" y="10725"/>
                    <a:pt x="42331" y="12581"/>
                    <a:pt x="42135" y="14222"/>
                  </a:cubicBezTo>
                  <a:cubicBezTo>
                    <a:pt x="41885" y="16390"/>
                    <a:pt x="41662" y="18255"/>
                    <a:pt x="42322" y="19736"/>
                  </a:cubicBezTo>
                  <a:cubicBezTo>
                    <a:pt x="43384" y="22135"/>
                    <a:pt x="45168" y="23322"/>
                    <a:pt x="47799" y="23322"/>
                  </a:cubicBezTo>
                  <a:cubicBezTo>
                    <a:pt x="49432" y="23322"/>
                    <a:pt x="51404" y="22858"/>
                    <a:pt x="53732" y="21948"/>
                  </a:cubicBezTo>
                  <a:cubicBezTo>
                    <a:pt x="59656" y="19611"/>
                    <a:pt x="71672" y="6987"/>
                    <a:pt x="71788" y="6863"/>
                  </a:cubicBezTo>
                  <a:lnTo>
                    <a:pt x="71699" y="6773"/>
                  </a:lnTo>
                  <a:cubicBezTo>
                    <a:pt x="71583" y="6907"/>
                    <a:pt x="59584" y="19513"/>
                    <a:pt x="53687" y="21832"/>
                  </a:cubicBezTo>
                  <a:cubicBezTo>
                    <a:pt x="51379" y="22740"/>
                    <a:pt x="49429" y="23197"/>
                    <a:pt x="47807" y="23197"/>
                  </a:cubicBezTo>
                  <a:cubicBezTo>
                    <a:pt x="45222" y="23197"/>
                    <a:pt x="43470" y="22037"/>
                    <a:pt x="42429" y="19691"/>
                  </a:cubicBezTo>
                  <a:cubicBezTo>
                    <a:pt x="41787" y="18237"/>
                    <a:pt x="42001" y="16381"/>
                    <a:pt x="42259" y="14231"/>
                  </a:cubicBezTo>
                  <a:cubicBezTo>
                    <a:pt x="42447" y="12590"/>
                    <a:pt x="42670" y="10725"/>
                    <a:pt x="42536" y="8736"/>
                  </a:cubicBezTo>
                  <a:cubicBezTo>
                    <a:pt x="42384" y="6595"/>
                    <a:pt x="40886" y="4356"/>
                    <a:pt x="38406" y="2589"/>
                  </a:cubicBezTo>
                  <a:cubicBezTo>
                    <a:pt x="36113" y="957"/>
                    <a:pt x="33355" y="0"/>
                    <a:pt x="309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5279300" y="646825"/>
              <a:ext cx="1786675" cy="575575"/>
            </a:xfrm>
            <a:custGeom>
              <a:avLst/>
              <a:gdLst/>
              <a:ahLst/>
              <a:cxnLst/>
              <a:rect l="l" t="t" r="r" b="b"/>
              <a:pathLst>
                <a:path w="71467" h="23023" extrusionOk="0">
                  <a:moveTo>
                    <a:pt x="31577" y="0"/>
                  </a:moveTo>
                  <a:cubicBezTo>
                    <a:pt x="31410" y="0"/>
                    <a:pt x="31245" y="5"/>
                    <a:pt x="31081" y="15"/>
                  </a:cubicBezTo>
                  <a:cubicBezTo>
                    <a:pt x="28878" y="140"/>
                    <a:pt x="26781" y="1273"/>
                    <a:pt x="25167" y="3191"/>
                  </a:cubicBezTo>
                  <a:cubicBezTo>
                    <a:pt x="23998" y="4574"/>
                    <a:pt x="23445" y="7312"/>
                    <a:pt x="22910" y="9971"/>
                  </a:cubicBezTo>
                  <a:cubicBezTo>
                    <a:pt x="22312" y="12915"/>
                    <a:pt x="21696" y="15948"/>
                    <a:pt x="20260" y="17009"/>
                  </a:cubicBezTo>
                  <a:cubicBezTo>
                    <a:pt x="19538" y="17542"/>
                    <a:pt x="18715" y="17809"/>
                    <a:pt x="17766" y="17809"/>
                  </a:cubicBezTo>
                  <a:cubicBezTo>
                    <a:pt x="16347" y="17809"/>
                    <a:pt x="14647" y="17210"/>
                    <a:pt x="12588" y="16001"/>
                  </a:cubicBezTo>
                  <a:cubicBezTo>
                    <a:pt x="9474" y="14181"/>
                    <a:pt x="6762" y="12272"/>
                    <a:pt x="4586" y="10729"/>
                  </a:cubicBezTo>
                  <a:cubicBezTo>
                    <a:pt x="2641" y="9355"/>
                    <a:pt x="1098" y="8267"/>
                    <a:pt x="45" y="7794"/>
                  </a:cubicBezTo>
                  <a:lnTo>
                    <a:pt x="0" y="7901"/>
                  </a:lnTo>
                  <a:cubicBezTo>
                    <a:pt x="1035" y="8374"/>
                    <a:pt x="2570" y="9453"/>
                    <a:pt x="4514" y="10827"/>
                  </a:cubicBezTo>
                  <a:cubicBezTo>
                    <a:pt x="6700" y="12371"/>
                    <a:pt x="9412" y="14289"/>
                    <a:pt x="12525" y="16108"/>
                  </a:cubicBezTo>
                  <a:cubicBezTo>
                    <a:pt x="14607" y="17327"/>
                    <a:pt x="16329" y="17930"/>
                    <a:pt x="17770" y="17930"/>
                  </a:cubicBezTo>
                  <a:cubicBezTo>
                    <a:pt x="18744" y="17930"/>
                    <a:pt x="19590" y="17655"/>
                    <a:pt x="20331" y="17108"/>
                  </a:cubicBezTo>
                  <a:cubicBezTo>
                    <a:pt x="21803" y="16019"/>
                    <a:pt x="22428" y="12959"/>
                    <a:pt x="23025" y="9998"/>
                  </a:cubicBezTo>
                  <a:cubicBezTo>
                    <a:pt x="23561" y="7357"/>
                    <a:pt x="24114" y="4627"/>
                    <a:pt x="25256" y="3271"/>
                  </a:cubicBezTo>
                  <a:cubicBezTo>
                    <a:pt x="26853" y="1380"/>
                    <a:pt x="28922" y="265"/>
                    <a:pt x="31090" y="140"/>
                  </a:cubicBezTo>
                  <a:cubicBezTo>
                    <a:pt x="31253" y="130"/>
                    <a:pt x="31419" y="125"/>
                    <a:pt x="31585" y="125"/>
                  </a:cubicBezTo>
                  <a:cubicBezTo>
                    <a:pt x="34300" y="125"/>
                    <a:pt x="37450" y="1409"/>
                    <a:pt x="39752" y="3476"/>
                  </a:cubicBezTo>
                  <a:cubicBezTo>
                    <a:pt x="41501" y="5055"/>
                    <a:pt x="42518" y="6902"/>
                    <a:pt x="42598" y="8668"/>
                  </a:cubicBezTo>
                  <a:cubicBezTo>
                    <a:pt x="42687" y="10551"/>
                    <a:pt x="42464" y="12353"/>
                    <a:pt x="42268" y="13932"/>
                  </a:cubicBezTo>
                  <a:cubicBezTo>
                    <a:pt x="41992" y="16144"/>
                    <a:pt x="41760" y="18053"/>
                    <a:pt x="42402" y="19561"/>
                  </a:cubicBezTo>
                  <a:cubicBezTo>
                    <a:pt x="43392" y="21871"/>
                    <a:pt x="45096" y="23022"/>
                    <a:pt x="47621" y="23022"/>
                  </a:cubicBezTo>
                  <a:cubicBezTo>
                    <a:pt x="49271" y="23022"/>
                    <a:pt x="51287" y="22523"/>
                    <a:pt x="53687" y="21541"/>
                  </a:cubicBezTo>
                  <a:cubicBezTo>
                    <a:pt x="59521" y="19159"/>
                    <a:pt x="71351" y="6652"/>
                    <a:pt x="71467" y="6518"/>
                  </a:cubicBezTo>
                  <a:lnTo>
                    <a:pt x="71378" y="6438"/>
                  </a:lnTo>
                  <a:cubicBezTo>
                    <a:pt x="71262" y="6563"/>
                    <a:pt x="59450" y="19052"/>
                    <a:pt x="53643" y="21434"/>
                  </a:cubicBezTo>
                  <a:cubicBezTo>
                    <a:pt x="51264" y="22406"/>
                    <a:pt x="49273" y="22894"/>
                    <a:pt x="47635" y="22894"/>
                  </a:cubicBezTo>
                  <a:cubicBezTo>
                    <a:pt x="45152" y="22894"/>
                    <a:pt x="43482" y="21771"/>
                    <a:pt x="42509" y="19507"/>
                  </a:cubicBezTo>
                  <a:cubicBezTo>
                    <a:pt x="41885" y="18035"/>
                    <a:pt x="42117" y="16144"/>
                    <a:pt x="42393" y="13950"/>
                  </a:cubicBezTo>
                  <a:cubicBezTo>
                    <a:pt x="42589" y="12362"/>
                    <a:pt x="42812" y="10560"/>
                    <a:pt x="42723" y="8659"/>
                  </a:cubicBezTo>
                  <a:cubicBezTo>
                    <a:pt x="42634" y="6857"/>
                    <a:pt x="41608" y="4984"/>
                    <a:pt x="39833" y="3387"/>
                  </a:cubicBezTo>
                  <a:cubicBezTo>
                    <a:pt x="37511" y="1301"/>
                    <a:pt x="34326" y="0"/>
                    <a:pt x="315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5279975" y="641600"/>
              <a:ext cx="1778875" cy="568300"/>
            </a:xfrm>
            <a:custGeom>
              <a:avLst/>
              <a:gdLst/>
              <a:ahLst/>
              <a:cxnLst/>
              <a:rect l="l" t="t" r="r" b="b"/>
              <a:pathLst>
                <a:path w="71155" h="22732" extrusionOk="0">
                  <a:moveTo>
                    <a:pt x="32139" y="1"/>
                  </a:moveTo>
                  <a:cubicBezTo>
                    <a:pt x="31877" y="1"/>
                    <a:pt x="31619" y="12"/>
                    <a:pt x="31366" y="37"/>
                  </a:cubicBezTo>
                  <a:cubicBezTo>
                    <a:pt x="29261" y="233"/>
                    <a:pt x="27200" y="1437"/>
                    <a:pt x="25568" y="3418"/>
                  </a:cubicBezTo>
                  <a:cubicBezTo>
                    <a:pt x="24408" y="4827"/>
                    <a:pt x="23792" y="7495"/>
                    <a:pt x="23195" y="10082"/>
                  </a:cubicBezTo>
                  <a:cubicBezTo>
                    <a:pt x="22517" y="12990"/>
                    <a:pt x="21821" y="16005"/>
                    <a:pt x="20349" y="17138"/>
                  </a:cubicBezTo>
                  <a:cubicBezTo>
                    <a:pt x="19530" y="17769"/>
                    <a:pt x="18585" y="18085"/>
                    <a:pt x="17502" y="18085"/>
                  </a:cubicBezTo>
                  <a:cubicBezTo>
                    <a:pt x="16121" y="18085"/>
                    <a:pt x="14515" y="17571"/>
                    <a:pt x="12659" y="16540"/>
                  </a:cubicBezTo>
                  <a:cubicBezTo>
                    <a:pt x="9207" y="14631"/>
                    <a:pt x="6343" y="12633"/>
                    <a:pt x="4041" y="11036"/>
                  </a:cubicBezTo>
                  <a:cubicBezTo>
                    <a:pt x="2337" y="9850"/>
                    <a:pt x="990" y="8922"/>
                    <a:pt x="45" y="8467"/>
                  </a:cubicBezTo>
                  <a:lnTo>
                    <a:pt x="0" y="8574"/>
                  </a:lnTo>
                  <a:cubicBezTo>
                    <a:pt x="928" y="9020"/>
                    <a:pt x="2275" y="9957"/>
                    <a:pt x="3970" y="11134"/>
                  </a:cubicBezTo>
                  <a:cubicBezTo>
                    <a:pt x="6272" y="12740"/>
                    <a:pt x="9144" y="14729"/>
                    <a:pt x="12597" y="16647"/>
                  </a:cubicBezTo>
                  <a:cubicBezTo>
                    <a:pt x="14476" y="17689"/>
                    <a:pt x="16105" y="18210"/>
                    <a:pt x="17509" y="18210"/>
                  </a:cubicBezTo>
                  <a:cubicBezTo>
                    <a:pt x="18618" y="18210"/>
                    <a:pt x="19587" y="17886"/>
                    <a:pt x="20429" y="17236"/>
                  </a:cubicBezTo>
                  <a:cubicBezTo>
                    <a:pt x="21928" y="16077"/>
                    <a:pt x="22633" y="13043"/>
                    <a:pt x="23311" y="10108"/>
                  </a:cubicBezTo>
                  <a:cubicBezTo>
                    <a:pt x="23908" y="7539"/>
                    <a:pt x="24524" y="4881"/>
                    <a:pt x="25657" y="3498"/>
                  </a:cubicBezTo>
                  <a:cubicBezTo>
                    <a:pt x="27272" y="1535"/>
                    <a:pt x="29297" y="349"/>
                    <a:pt x="31375" y="153"/>
                  </a:cubicBezTo>
                  <a:cubicBezTo>
                    <a:pt x="31622" y="130"/>
                    <a:pt x="31873" y="118"/>
                    <a:pt x="32127" y="118"/>
                  </a:cubicBezTo>
                  <a:cubicBezTo>
                    <a:pt x="34737" y="118"/>
                    <a:pt x="37711" y="1308"/>
                    <a:pt x="39922" y="3275"/>
                  </a:cubicBezTo>
                  <a:cubicBezTo>
                    <a:pt x="41724" y="4872"/>
                    <a:pt x="42741" y="6763"/>
                    <a:pt x="42785" y="8601"/>
                  </a:cubicBezTo>
                  <a:cubicBezTo>
                    <a:pt x="42830" y="10385"/>
                    <a:pt x="42607" y="12125"/>
                    <a:pt x="42402" y="13650"/>
                  </a:cubicBezTo>
                  <a:cubicBezTo>
                    <a:pt x="42107" y="15907"/>
                    <a:pt x="41858" y="17861"/>
                    <a:pt x="42482" y="19386"/>
                  </a:cubicBezTo>
                  <a:cubicBezTo>
                    <a:pt x="43098" y="20867"/>
                    <a:pt x="43981" y="21831"/>
                    <a:pt x="45212" y="22330"/>
                  </a:cubicBezTo>
                  <a:cubicBezTo>
                    <a:pt x="45863" y="22598"/>
                    <a:pt x="46604" y="22732"/>
                    <a:pt x="47442" y="22732"/>
                  </a:cubicBezTo>
                  <a:cubicBezTo>
                    <a:pt x="49110" y="22732"/>
                    <a:pt x="51162" y="22205"/>
                    <a:pt x="53642" y="21153"/>
                  </a:cubicBezTo>
                  <a:cubicBezTo>
                    <a:pt x="59387" y="18717"/>
                    <a:pt x="71029" y="6317"/>
                    <a:pt x="71154" y="6192"/>
                  </a:cubicBezTo>
                  <a:lnTo>
                    <a:pt x="71065" y="6112"/>
                  </a:lnTo>
                  <a:cubicBezTo>
                    <a:pt x="70940" y="6237"/>
                    <a:pt x="59316" y="18610"/>
                    <a:pt x="53598" y="21037"/>
                  </a:cubicBezTo>
                  <a:cubicBezTo>
                    <a:pt x="51128" y="22087"/>
                    <a:pt x="49097" y="22609"/>
                    <a:pt x="47452" y="22609"/>
                  </a:cubicBezTo>
                  <a:cubicBezTo>
                    <a:pt x="46625" y="22609"/>
                    <a:pt x="45895" y="22477"/>
                    <a:pt x="45256" y="22214"/>
                  </a:cubicBezTo>
                  <a:cubicBezTo>
                    <a:pt x="44061" y="21724"/>
                    <a:pt x="43196" y="20787"/>
                    <a:pt x="42598" y="19342"/>
                  </a:cubicBezTo>
                  <a:cubicBezTo>
                    <a:pt x="41982" y="17843"/>
                    <a:pt x="42232" y="15907"/>
                    <a:pt x="42527" y="13668"/>
                  </a:cubicBezTo>
                  <a:cubicBezTo>
                    <a:pt x="42723" y="12133"/>
                    <a:pt x="42955" y="10394"/>
                    <a:pt x="42910" y="8601"/>
                  </a:cubicBezTo>
                  <a:cubicBezTo>
                    <a:pt x="42866" y="6727"/>
                    <a:pt x="41831" y="4800"/>
                    <a:pt x="40002" y="3177"/>
                  </a:cubicBezTo>
                  <a:cubicBezTo>
                    <a:pt x="37778" y="1205"/>
                    <a:pt x="34772" y="1"/>
                    <a:pt x="321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5280400" y="636000"/>
              <a:ext cx="1771075" cy="561425"/>
            </a:xfrm>
            <a:custGeom>
              <a:avLst/>
              <a:gdLst/>
              <a:ahLst/>
              <a:cxnLst/>
              <a:rect l="l" t="t" r="r" b="b"/>
              <a:pathLst>
                <a:path w="70843" h="22457" extrusionOk="0">
                  <a:moveTo>
                    <a:pt x="32682" y="0"/>
                  </a:moveTo>
                  <a:cubicBezTo>
                    <a:pt x="32335" y="0"/>
                    <a:pt x="31994" y="21"/>
                    <a:pt x="31662" y="64"/>
                  </a:cubicBezTo>
                  <a:cubicBezTo>
                    <a:pt x="29646" y="332"/>
                    <a:pt x="27629" y="1608"/>
                    <a:pt x="25979" y="3668"/>
                  </a:cubicBezTo>
                  <a:cubicBezTo>
                    <a:pt x="24828" y="5096"/>
                    <a:pt x="24150" y="7692"/>
                    <a:pt x="23490" y="10199"/>
                  </a:cubicBezTo>
                  <a:cubicBezTo>
                    <a:pt x="22741" y="13089"/>
                    <a:pt x="21956" y="16078"/>
                    <a:pt x="20457" y="17282"/>
                  </a:cubicBezTo>
                  <a:cubicBezTo>
                    <a:pt x="19513" y="18037"/>
                    <a:pt x="18439" y="18414"/>
                    <a:pt x="17219" y="18414"/>
                  </a:cubicBezTo>
                  <a:cubicBezTo>
                    <a:pt x="15901" y="18414"/>
                    <a:pt x="14412" y="17974"/>
                    <a:pt x="12731" y="17095"/>
                  </a:cubicBezTo>
                  <a:cubicBezTo>
                    <a:pt x="8931" y="15096"/>
                    <a:pt x="5800" y="12946"/>
                    <a:pt x="3516" y="11376"/>
                  </a:cubicBezTo>
                  <a:cubicBezTo>
                    <a:pt x="2053" y="10377"/>
                    <a:pt x="902" y="9583"/>
                    <a:pt x="63" y="9155"/>
                  </a:cubicBezTo>
                  <a:lnTo>
                    <a:pt x="1" y="9271"/>
                  </a:lnTo>
                  <a:cubicBezTo>
                    <a:pt x="839" y="9690"/>
                    <a:pt x="1990" y="10475"/>
                    <a:pt x="3444" y="11483"/>
                  </a:cubicBezTo>
                  <a:cubicBezTo>
                    <a:pt x="5737" y="13053"/>
                    <a:pt x="8868" y="15203"/>
                    <a:pt x="12678" y="17202"/>
                  </a:cubicBezTo>
                  <a:cubicBezTo>
                    <a:pt x="14376" y="18092"/>
                    <a:pt x="15884" y="18539"/>
                    <a:pt x="17221" y="18539"/>
                  </a:cubicBezTo>
                  <a:cubicBezTo>
                    <a:pt x="18469" y="18539"/>
                    <a:pt x="19568" y="18150"/>
                    <a:pt x="20537" y="17371"/>
                  </a:cubicBezTo>
                  <a:cubicBezTo>
                    <a:pt x="22063" y="16149"/>
                    <a:pt x="22848" y="13143"/>
                    <a:pt x="23615" y="10225"/>
                  </a:cubicBezTo>
                  <a:cubicBezTo>
                    <a:pt x="24266" y="7736"/>
                    <a:pt x="24935" y="5149"/>
                    <a:pt x="26068" y="3740"/>
                  </a:cubicBezTo>
                  <a:cubicBezTo>
                    <a:pt x="27701" y="1706"/>
                    <a:pt x="29690" y="448"/>
                    <a:pt x="31679" y="189"/>
                  </a:cubicBezTo>
                  <a:cubicBezTo>
                    <a:pt x="32011" y="146"/>
                    <a:pt x="32352" y="124"/>
                    <a:pt x="32699" y="124"/>
                  </a:cubicBezTo>
                  <a:cubicBezTo>
                    <a:pt x="35188" y="124"/>
                    <a:pt x="37996" y="1224"/>
                    <a:pt x="40110" y="3080"/>
                  </a:cubicBezTo>
                  <a:cubicBezTo>
                    <a:pt x="41957" y="4694"/>
                    <a:pt x="42982" y="6639"/>
                    <a:pt x="42982" y="8548"/>
                  </a:cubicBezTo>
                  <a:cubicBezTo>
                    <a:pt x="42991" y="10234"/>
                    <a:pt x="42768" y="11831"/>
                    <a:pt x="42554" y="13374"/>
                  </a:cubicBezTo>
                  <a:cubicBezTo>
                    <a:pt x="42242" y="15685"/>
                    <a:pt x="41965" y="17674"/>
                    <a:pt x="42572" y="19227"/>
                  </a:cubicBezTo>
                  <a:cubicBezTo>
                    <a:pt x="43143" y="20663"/>
                    <a:pt x="43991" y="21600"/>
                    <a:pt x="45168" y="22081"/>
                  </a:cubicBezTo>
                  <a:cubicBezTo>
                    <a:pt x="45784" y="22331"/>
                    <a:pt x="46488" y="22456"/>
                    <a:pt x="47291" y="22456"/>
                  </a:cubicBezTo>
                  <a:cubicBezTo>
                    <a:pt x="48968" y="22456"/>
                    <a:pt x="51056" y="21903"/>
                    <a:pt x="53616" y="20779"/>
                  </a:cubicBezTo>
                  <a:cubicBezTo>
                    <a:pt x="59263" y="18290"/>
                    <a:pt x="70727" y="5997"/>
                    <a:pt x="70843" y="5881"/>
                  </a:cubicBezTo>
                  <a:lnTo>
                    <a:pt x="70754" y="5792"/>
                  </a:lnTo>
                  <a:cubicBezTo>
                    <a:pt x="70638" y="5917"/>
                    <a:pt x="59192" y="18183"/>
                    <a:pt x="53563" y="20663"/>
                  </a:cubicBezTo>
                  <a:cubicBezTo>
                    <a:pt x="51026" y="21783"/>
                    <a:pt x="48954" y="22336"/>
                    <a:pt x="47295" y="22336"/>
                  </a:cubicBezTo>
                  <a:cubicBezTo>
                    <a:pt x="46510" y="22336"/>
                    <a:pt x="45818" y="22212"/>
                    <a:pt x="45213" y="21965"/>
                  </a:cubicBezTo>
                  <a:cubicBezTo>
                    <a:pt x="44071" y="21493"/>
                    <a:pt x="43241" y="20583"/>
                    <a:pt x="42688" y="19182"/>
                  </a:cubicBezTo>
                  <a:cubicBezTo>
                    <a:pt x="42090" y="17665"/>
                    <a:pt x="42358" y="15685"/>
                    <a:pt x="42679" y="13392"/>
                  </a:cubicBezTo>
                  <a:cubicBezTo>
                    <a:pt x="42893" y="11849"/>
                    <a:pt x="43107" y="10243"/>
                    <a:pt x="43107" y="8548"/>
                  </a:cubicBezTo>
                  <a:cubicBezTo>
                    <a:pt x="43098" y="6603"/>
                    <a:pt x="42064" y="4632"/>
                    <a:pt x="40190" y="2990"/>
                  </a:cubicBezTo>
                  <a:cubicBezTo>
                    <a:pt x="38049" y="1116"/>
                    <a:pt x="35205" y="0"/>
                    <a:pt x="3268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5281075" y="630300"/>
              <a:ext cx="1763050" cy="554850"/>
            </a:xfrm>
            <a:custGeom>
              <a:avLst/>
              <a:gdLst/>
              <a:ahLst/>
              <a:cxnLst/>
              <a:rect l="l" t="t" r="r" b="b"/>
              <a:pathLst>
                <a:path w="70522" h="22194" extrusionOk="0">
                  <a:moveTo>
                    <a:pt x="33231" y="0"/>
                  </a:moveTo>
                  <a:cubicBezTo>
                    <a:pt x="32792" y="0"/>
                    <a:pt x="32362" y="35"/>
                    <a:pt x="31947" y="105"/>
                  </a:cubicBezTo>
                  <a:cubicBezTo>
                    <a:pt x="30029" y="426"/>
                    <a:pt x="28048" y="1782"/>
                    <a:pt x="26380" y="3914"/>
                  </a:cubicBezTo>
                  <a:cubicBezTo>
                    <a:pt x="25238" y="5368"/>
                    <a:pt x="24498" y="7884"/>
                    <a:pt x="23793" y="10311"/>
                  </a:cubicBezTo>
                  <a:cubicBezTo>
                    <a:pt x="22954" y="13183"/>
                    <a:pt x="22089" y="16145"/>
                    <a:pt x="20555" y="17430"/>
                  </a:cubicBezTo>
                  <a:cubicBezTo>
                    <a:pt x="19490" y="18312"/>
                    <a:pt x="18269" y="18755"/>
                    <a:pt x="16900" y="18755"/>
                  </a:cubicBezTo>
                  <a:cubicBezTo>
                    <a:pt x="15654" y="18755"/>
                    <a:pt x="14286" y="18388"/>
                    <a:pt x="12802" y="17653"/>
                  </a:cubicBezTo>
                  <a:cubicBezTo>
                    <a:pt x="8627" y="15583"/>
                    <a:pt x="5380" y="13371"/>
                    <a:pt x="3007" y="11747"/>
                  </a:cubicBezTo>
                  <a:cubicBezTo>
                    <a:pt x="1767" y="10908"/>
                    <a:pt x="795" y="10248"/>
                    <a:pt x="63" y="9856"/>
                  </a:cubicBezTo>
                  <a:lnTo>
                    <a:pt x="1" y="9963"/>
                  </a:lnTo>
                  <a:cubicBezTo>
                    <a:pt x="732" y="10346"/>
                    <a:pt x="1705" y="11015"/>
                    <a:pt x="2936" y="11854"/>
                  </a:cubicBezTo>
                  <a:cubicBezTo>
                    <a:pt x="5309" y="13469"/>
                    <a:pt x="8565" y="15690"/>
                    <a:pt x="12749" y="17760"/>
                  </a:cubicBezTo>
                  <a:cubicBezTo>
                    <a:pt x="14251" y="18507"/>
                    <a:pt x="15638" y="18880"/>
                    <a:pt x="16904" y="18880"/>
                  </a:cubicBezTo>
                  <a:cubicBezTo>
                    <a:pt x="18298" y="18880"/>
                    <a:pt x="19545" y="18426"/>
                    <a:pt x="20635" y="17519"/>
                  </a:cubicBezTo>
                  <a:cubicBezTo>
                    <a:pt x="22196" y="16216"/>
                    <a:pt x="23062" y="13237"/>
                    <a:pt x="23909" y="10346"/>
                  </a:cubicBezTo>
                  <a:cubicBezTo>
                    <a:pt x="24614" y="7929"/>
                    <a:pt x="25345" y="5422"/>
                    <a:pt x="26469" y="3995"/>
                  </a:cubicBezTo>
                  <a:cubicBezTo>
                    <a:pt x="28129" y="1880"/>
                    <a:pt x="30082" y="542"/>
                    <a:pt x="31974" y="221"/>
                  </a:cubicBezTo>
                  <a:cubicBezTo>
                    <a:pt x="32380" y="153"/>
                    <a:pt x="32801" y="119"/>
                    <a:pt x="33231" y="119"/>
                  </a:cubicBezTo>
                  <a:cubicBezTo>
                    <a:pt x="35604" y="119"/>
                    <a:pt x="38256" y="1136"/>
                    <a:pt x="40288" y="2888"/>
                  </a:cubicBezTo>
                  <a:cubicBezTo>
                    <a:pt x="42188" y="4530"/>
                    <a:pt x="43214" y="6519"/>
                    <a:pt x="43170" y="8509"/>
                  </a:cubicBezTo>
                  <a:cubicBezTo>
                    <a:pt x="43143" y="10088"/>
                    <a:pt x="42920" y="11613"/>
                    <a:pt x="42706" y="13094"/>
                  </a:cubicBezTo>
                  <a:cubicBezTo>
                    <a:pt x="42358" y="15458"/>
                    <a:pt x="42063" y="17501"/>
                    <a:pt x="42661" y="19071"/>
                  </a:cubicBezTo>
                  <a:cubicBezTo>
                    <a:pt x="43187" y="20463"/>
                    <a:pt x="43990" y="21373"/>
                    <a:pt x="45123" y="21837"/>
                  </a:cubicBezTo>
                  <a:cubicBezTo>
                    <a:pt x="45703" y="22077"/>
                    <a:pt x="46372" y="22193"/>
                    <a:pt x="47131" y="22193"/>
                  </a:cubicBezTo>
                  <a:cubicBezTo>
                    <a:pt x="48817" y="22193"/>
                    <a:pt x="50949" y="21605"/>
                    <a:pt x="53572" y="20400"/>
                  </a:cubicBezTo>
                  <a:cubicBezTo>
                    <a:pt x="59129" y="17867"/>
                    <a:pt x="70406" y="5690"/>
                    <a:pt x="70522" y="5565"/>
                  </a:cubicBezTo>
                  <a:lnTo>
                    <a:pt x="70432" y="5484"/>
                  </a:lnTo>
                  <a:cubicBezTo>
                    <a:pt x="70316" y="5609"/>
                    <a:pt x="59058" y="17769"/>
                    <a:pt x="53527" y="20293"/>
                  </a:cubicBezTo>
                  <a:cubicBezTo>
                    <a:pt x="50919" y="21483"/>
                    <a:pt x="48805" y="22072"/>
                    <a:pt x="47138" y="22072"/>
                  </a:cubicBezTo>
                  <a:cubicBezTo>
                    <a:pt x="46394" y="22072"/>
                    <a:pt x="45738" y="21955"/>
                    <a:pt x="45168" y="21721"/>
                  </a:cubicBezTo>
                  <a:cubicBezTo>
                    <a:pt x="44071" y="21275"/>
                    <a:pt x="43286" y="20391"/>
                    <a:pt x="42777" y="19026"/>
                  </a:cubicBezTo>
                  <a:cubicBezTo>
                    <a:pt x="42188" y="17483"/>
                    <a:pt x="42483" y="15458"/>
                    <a:pt x="42822" y="13112"/>
                  </a:cubicBezTo>
                  <a:cubicBezTo>
                    <a:pt x="43036" y="11631"/>
                    <a:pt x="43259" y="10105"/>
                    <a:pt x="43294" y="8509"/>
                  </a:cubicBezTo>
                  <a:cubicBezTo>
                    <a:pt x="43330" y="6484"/>
                    <a:pt x="42295" y="4458"/>
                    <a:pt x="40368" y="2799"/>
                  </a:cubicBezTo>
                  <a:cubicBezTo>
                    <a:pt x="38317" y="1027"/>
                    <a:pt x="35634" y="0"/>
                    <a:pt x="332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5281750" y="624375"/>
              <a:ext cx="1755025" cy="548500"/>
            </a:xfrm>
            <a:custGeom>
              <a:avLst/>
              <a:gdLst/>
              <a:ahLst/>
              <a:cxnLst/>
              <a:rect l="l" t="t" r="r" b="b"/>
              <a:pathLst>
                <a:path w="70201" h="21940" extrusionOk="0">
                  <a:moveTo>
                    <a:pt x="33768" y="1"/>
                  </a:moveTo>
                  <a:cubicBezTo>
                    <a:pt x="33240" y="1"/>
                    <a:pt x="32725" y="51"/>
                    <a:pt x="32232" y="155"/>
                  </a:cubicBezTo>
                  <a:cubicBezTo>
                    <a:pt x="30439" y="529"/>
                    <a:pt x="28450" y="1992"/>
                    <a:pt x="26781" y="4178"/>
                  </a:cubicBezTo>
                  <a:cubicBezTo>
                    <a:pt x="25648" y="5641"/>
                    <a:pt x="24863" y="8077"/>
                    <a:pt x="24096" y="10432"/>
                  </a:cubicBezTo>
                  <a:cubicBezTo>
                    <a:pt x="23168" y="13277"/>
                    <a:pt x="22214" y="16221"/>
                    <a:pt x="20653" y="17577"/>
                  </a:cubicBezTo>
                  <a:cubicBezTo>
                    <a:pt x="19446" y="18617"/>
                    <a:pt x="18085" y="19137"/>
                    <a:pt x="16580" y="19137"/>
                  </a:cubicBezTo>
                  <a:cubicBezTo>
                    <a:pt x="15425" y="19137"/>
                    <a:pt x="14185" y="18832"/>
                    <a:pt x="12865" y="18220"/>
                  </a:cubicBezTo>
                  <a:cubicBezTo>
                    <a:pt x="8306" y="16088"/>
                    <a:pt x="4827" y="13723"/>
                    <a:pt x="2516" y="12153"/>
                  </a:cubicBezTo>
                  <a:cubicBezTo>
                    <a:pt x="1499" y="11458"/>
                    <a:pt x="696" y="10913"/>
                    <a:pt x="63" y="10557"/>
                  </a:cubicBezTo>
                  <a:lnTo>
                    <a:pt x="0" y="10664"/>
                  </a:lnTo>
                  <a:cubicBezTo>
                    <a:pt x="634" y="11020"/>
                    <a:pt x="1437" y="11565"/>
                    <a:pt x="2454" y="12252"/>
                  </a:cubicBezTo>
                  <a:cubicBezTo>
                    <a:pt x="4755" y="13822"/>
                    <a:pt x="8243" y="16195"/>
                    <a:pt x="12811" y="18327"/>
                  </a:cubicBezTo>
                  <a:cubicBezTo>
                    <a:pt x="14153" y="18951"/>
                    <a:pt x="15415" y="19263"/>
                    <a:pt x="16591" y="19263"/>
                  </a:cubicBezTo>
                  <a:cubicBezTo>
                    <a:pt x="18122" y="19263"/>
                    <a:pt x="19507" y="18735"/>
                    <a:pt x="20733" y="17675"/>
                  </a:cubicBezTo>
                  <a:cubicBezTo>
                    <a:pt x="22321" y="16293"/>
                    <a:pt x="23284" y="13331"/>
                    <a:pt x="24212" y="10467"/>
                  </a:cubicBezTo>
                  <a:cubicBezTo>
                    <a:pt x="24970" y="8121"/>
                    <a:pt x="25755" y="5704"/>
                    <a:pt x="26871" y="4249"/>
                  </a:cubicBezTo>
                  <a:cubicBezTo>
                    <a:pt x="28530" y="2091"/>
                    <a:pt x="30493" y="645"/>
                    <a:pt x="32259" y="271"/>
                  </a:cubicBezTo>
                  <a:cubicBezTo>
                    <a:pt x="32743" y="169"/>
                    <a:pt x="33248" y="120"/>
                    <a:pt x="33766" y="120"/>
                  </a:cubicBezTo>
                  <a:cubicBezTo>
                    <a:pt x="36027" y="120"/>
                    <a:pt x="38521" y="1060"/>
                    <a:pt x="40466" y="2715"/>
                  </a:cubicBezTo>
                  <a:cubicBezTo>
                    <a:pt x="42420" y="4365"/>
                    <a:pt x="43446" y="6408"/>
                    <a:pt x="43357" y="8469"/>
                  </a:cubicBezTo>
                  <a:cubicBezTo>
                    <a:pt x="43294" y="9950"/>
                    <a:pt x="43071" y="11404"/>
                    <a:pt x="42857" y="12805"/>
                  </a:cubicBezTo>
                  <a:cubicBezTo>
                    <a:pt x="42482" y="15231"/>
                    <a:pt x="42161" y="17319"/>
                    <a:pt x="42741" y="18924"/>
                  </a:cubicBezTo>
                  <a:cubicBezTo>
                    <a:pt x="43232" y="20280"/>
                    <a:pt x="43999" y="21155"/>
                    <a:pt x="45078" y="21601"/>
                  </a:cubicBezTo>
                  <a:cubicBezTo>
                    <a:pt x="45632" y="21833"/>
                    <a:pt x="46265" y="21940"/>
                    <a:pt x="46988" y="21940"/>
                  </a:cubicBezTo>
                  <a:cubicBezTo>
                    <a:pt x="48674" y="21940"/>
                    <a:pt x="50841" y="21315"/>
                    <a:pt x="53536" y="20040"/>
                  </a:cubicBezTo>
                  <a:cubicBezTo>
                    <a:pt x="59004" y="17452"/>
                    <a:pt x="70093" y="5382"/>
                    <a:pt x="70200" y="5266"/>
                  </a:cubicBezTo>
                  <a:lnTo>
                    <a:pt x="70111" y="5177"/>
                  </a:lnTo>
                  <a:cubicBezTo>
                    <a:pt x="70004" y="5302"/>
                    <a:pt x="58933" y="17354"/>
                    <a:pt x="53482" y="19933"/>
                  </a:cubicBezTo>
                  <a:cubicBezTo>
                    <a:pt x="50804" y="21193"/>
                    <a:pt x="48659" y="21819"/>
                    <a:pt x="46989" y="21819"/>
                  </a:cubicBezTo>
                  <a:cubicBezTo>
                    <a:pt x="46284" y="21819"/>
                    <a:pt x="45663" y="21707"/>
                    <a:pt x="45123" y="21485"/>
                  </a:cubicBezTo>
                  <a:cubicBezTo>
                    <a:pt x="44079" y="21057"/>
                    <a:pt x="43330" y="20200"/>
                    <a:pt x="42857" y="18880"/>
                  </a:cubicBezTo>
                  <a:cubicBezTo>
                    <a:pt x="42286" y="17310"/>
                    <a:pt x="42607" y="15231"/>
                    <a:pt x="42973" y="12831"/>
                  </a:cubicBezTo>
                  <a:cubicBezTo>
                    <a:pt x="43196" y="11422"/>
                    <a:pt x="43419" y="9968"/>
                    <a:pt x="43482" y="8478"/>
                  </a:cubicBezTo>
                  <a:cubicBezTo>
                    <a:pt x="43571" y="6373"/>
                    <a:pt x="42527" y="4294"/>
                    <a:pt x="40547" y="2617"/>
                  </a:cubicBezTo>
                  <a:cubicBezTo>
                    <a:pt x="38582" y="949"/>
                    <a:pt x="36057" y="1"/>
                    <a:pt x="337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5282425" y="618050"/>
              <a:ext cx="1746975" cy="542775"/>
            </a:xfrm>
            <a:custGeom>
              <a:avLst/>
              <a:gdLst/>
              <a:ahLst/>
              <a:cxnLst/>
              <a:rect l="l" t="t" r="r" b="b"/>
              <a:pathLst>
                <a:path w="69879" h="21711" extrusionOk="0">
                  <a:moveTo>
                    <a:pt x="34289" y="0"/>
                  </a:moveTo>
                  <a:cubicBezTo>
                    <a:pt x="33681" y="0"/>
                    <a:pt x="33088" y="69"/>
                    <a:pt x="32526" y="211"/>
                  </a:cubicBezTo>
                  <a:cubicBezTo>
                    <a:pt x="30822" y="640"/>
                    <a:pt x="28878" y="2192"/>
                    <a:pt x="27174" y="4449"/>
                  </a:cubicBezTo>
                  <a:cubicBezTo>
                    <a:pt x="26059" y="5930"/>
                    <a:pt x="25220" y="8285"/>
                    <a:pt x="24408" y="10551"/>
                  </a:cubicBezTo>
                  <a:cubicBezTo>
                    <a:pt x="23400" y="13388"/>
                    <a:pt x="22356" y="16314"/>
                    <a:pt x="20742" y="17750"/>
                  </a:cubicBezTo>
                  <a:cubicBezTo>
                    <a:pt x="19396" y="18956"/>
                    <a:pt x="17899" y="19558"/>
                    <a:pt x="16271" y="19558"/>
                  </a:cubicBezTo>
                  <a:cubicBezTo>
                    <a:pt x="15213" y="19558"/>
                    <a:pt x="14099" y="19304"/>
                    <a:pt x="12936" y="18794"/>
                  </a:cubicBezTo>
                  <a:cubicBezTo>
                    <a:pt x="7976" y="16626"/>
                    <a:pt x="4416" y="14200"/>
                    <a:pt x="2070" y="12603"/>
                  </a:cubicBezTo>
                  <a:cubicBezTo>
                    <a:pt x="1249" y="12041"/>
                    <a:pt x="598" y="11595"/>
                    <a:pt x="63" y="11282"/>
                  </a:cubicBezTo>
                  <a:lnTo>
                    <a:pt x="0" y="11380"/>
                  </a:lnTo>
                  <a:cubicBezTo>
                    <a:pt x="535" y="11693"/>
                    <a:pt x="1178" y="12139"/>
                    <a:pt x="1998" y="12701"/>
                  </a:cubicBezTo>
                  <a:cubicBezTo>
                    <a:pt x="4354" y="14307"/>
                    <a:pt x="7913" y="16733"/>
                    <a:pt x="12882" y="18910"/>
                  </a:cubicBezTo>
                  <a:cubicBezTo>
                    <a:pt x="14064" y="19425"/>
                    <a:pt x="15194" y="19683"/>
                    <a:pt x="16269" y="19683"/>
                  </a:cubicBezTo>
                  <a:cubicBezTo>
                    <a:pt x="17929" y="19683"/>
                    <a:pt x="19455" y="19068"/>
                    <a:pt x="20831" y="17839"/>
                  </a:cubicBezTo>
                  <a:cubicBezTo>
                    <a:pt x="22454" y="16385"/>
                    <a:pt x="23507" y="13441"/>
                    <a:pt x="24524" y="10595"/>
                  </a:cubicBezTo>
                  <a:cubicBezTo>
                    <a:pt x="25336" y="8330"/>
                    <a:pt x="26175" y="5992"/>
                    <a:pt x="27272" y="4520"/>
                  </a:cubicBezTo>
                  <a:cubicBezTo>
                    <a:pt x="28958" y="2281"/>
                    <a:pt x="30876" y="756"/>
                    <a:pt x="32553" y="327"/>
                  </a:cubicBezTo>
                  <a:cubicBezTo>
                    <a:pt x="33103" y="190"/>
                    <a:pt x="33684" y="123"/>
                    <a:pt x="34280" y="123"/>
                  </a:cubicBezTo>
                  <a:cubicBezTo>
                    <a:pt x="36429" y="123"/>
                    <a:pt x="38780" y="991"/>
                    <a:pt x="40644" y="2549"/>
                  </a:cubicBezTo>
                  <a:cubicBezTo>
                    <a:pt x="42625" y="4190"/>
                    <a:pt x="43687" y="6340"/>
                    <a:pt x="43544" y="8445"/>
                  </a:cubicBezTo>
                  <a:cubicBezTo>
                    <a:pt x="43455" y="9828"/>
                    <a:pt x="43232" y="11202"/>
                    <a:pt x="43017" y="12531"/>
                  </a:cubicBezTo>
                  <a:cubicBezTo>
                    <a:pt x="42625" y="14913"/>
                    <a:pt x="42259" y="17161"/>
                    <a:pt x="42821" y="18794"/>
                  </a:cubicBezTo>
                  <a:cubicBezTo>
                    <a:pt x="43276" y="20105"/>
                    <a:pt x="43999" y="20953"/>
                    <a:pt x="45043" y="21390"/>
                  </a:cubicBezTo>
                  <a:cubicBezTo>
                    <a:pt x="45560" y="21604"/>
                    <a:pt x="46158" y="21711"/>
                    <a:pt x="46845" y="21711"/>
                  </a:cubicBezTo>
                  <a:cubicBezTo>
                    <a:pt x="48531" y="21711"/>
                    <a:pt x="50734" y="21042"/>
                    <a:pt x="53491" y="19695"/>
                  </a:cubicBezTo>
                  <a:cubicBezTo>
                    <a:pt x="58870" y="17063"/>
                    <a:pt x="69772" y="5100"/>
                    <a:pt x="69879" y="4975"/>
                  </a:cubicBezTo>
                  <a:lnTo>
                    <a:pt x="69790" y="4895"/>
                  </a:lnTo>
                  <a:cubicBezTo>
                    <a:pt x="69682" y="5020"/>
                    <a:pt x="58799" y="16965"/>
                    <a:pt x="53437" y="19579"/>
                  </a:cubicBezTo>
                  <a:cubicBezTo>
                    <a:pt x="50695" y="20925"/>
                    <a:pt x="48518" y="21591"/>
                    <a:pt x="46847" y="21591"/>
                  </a:cubicBezTo>
                  <a:cubicBezTo>
                    <a:pt x="46181" y="21591"/>
                    <a:pt x="45596" y="21485"/>
                    <a:pt x="45087" y="21274"/>
                  </a:cubicBezTo>
                  <a:cubicBezTo>
                    <a:pt x="44079" y="20855"/>
                    <a:pt x="43383" y="20034"/>
                    <a:pt x="42937" y="18758"/>
                  </a:cubicBezTo>
                  <a:cubicBezTo>
                    <a:pt x="42384" y="17152"/>
                    <a:pt x="42750" y="14913"/>
                    <a:pt x="43133" y="12549"/>
                  </a:cubicBezTo>
                  <a:cubicBezTo>
                    <a:pt x="43356" y="11220"/>
                    <a:pt x="43579" y="9837"/>
                    <a:pt x="43669" y="8454"/>
                  </a:cubicBezTo>
                  <a:cubicBezTo>
                    <a:pt x="43811" y="6313"/>
                    <a:pt x="42732" y="4119"/>
                    <a:pt x="40725" y="2451"/>
                  </a:cubicBezTo>
                  <a:cubicBezTo>
                    <a:pt x="38843" y="882"/>
                    <a:pt x="36465" y="0"/>
                    <a:pt x="342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5283075" y="611650"/>
              <a:ext cx="1739200" cy="537150"/>
            </a:xfrm>
            <a:custGeom>
              <a:avLst/>
              <a:gdLst/>
              <a:ahLst/>
              <a:cxnLst/>
              <a:rect l="l" t="t" r="r" b="b"/>
              <a:pathLst>
                <a:path w="69568" h="21486" extrusionOk="0">
                  <a:moveTo>
                    <a:pt x="34807" y="0"/>
                  </a:moveTo>
                  <a:cubicBezTo>
                    <a:pt x="34115" y="0"/>
                    <a:pt x="33443" y="92"/>
                    <a:pt x="32813" y="280"/>
                  </a:cubicBezTo>
                  <a:cubicBezTo>
                    <a:pt x="31216" y="753"/>
                    <a:pt x="29307" y="2376"/>
                    <a:pt x="27576" y="4732"/>
                  </a:cubicBezTo>
                  <a:cubicBezTo>
                    <a:pt x="26479" y="6221"/>
                    <a:pt x="25640" y="8380"/>
                    <a:pt x="24739" y="10664"/>
                  </a:cubicBezTo>
                  <a:cubicBezTo>
                    <a:pt x="23633" y="13483"/>
                    <a:pt x="22491" y="16400"/>
                    <a:pt x="20840" y="17926"/>
                  </a:cubicBezTo>
                  <a:cubicBezTo>
                    <a:pt x="19353" y="19298"/>
                    <a:pt x="17689" y="19990"/>
                    <a:pt x="15928" y="19990"/>
                  </a:cubicBezTo>
                  <a:cubicBezTo>
                    <a:pt x="14976" y="19990"/>
                    <a:pt x="13995" y="19787"/>
                    <a:pt x="12999" y="19380"/>
                  </a:cubicBezTo>
                  <a:cubicBezTo>
                    <a:pt x="7637" y="17185"/>
                    <a:pt x="4042" y="14714"/>
                    <a:pt x="1669" y="13073"/>
                  </a:cubicBezTo>
                  <a:cubicBezTo>
                    <a:pt x="1045" y="12645"/>
                    <a:pt x="509" y="12279"/>
                    <a:pt x="63" y="12002"/>
                  </a:cubicBezTo>
                  <a:lnTo>
                    <a:pt x="1" y="12109"/>
                  </a:lnTo>
                  <a:cubicBezTo>
                    <a:pt x="438" y="12377"/>
                    <a:pt x="973" y="12743"/>
                    <a:pt x="1598" y="13171"/>
                  </a:cubicBezTo>
                  <a:cubicBezTo>
                    <a:pt x="3980" y="14812"/>
                    <a:pt x="7575" y="17292"/>
                    <a:pt x="12954" y="19496"/>
                  </a:cubicBezTo>
                  <a:cubicBezTo>
                    <a:pt x="13965" y="19909"/>
                    <a:pt x="14961" y="20115"/>
                    <a:pt x="15928" y="20115"/>
                  </a:cubicBezTo>
                  <a:cubicBezTo>
                    <a:pt x="17717" y="20115"/>
                    <a:pt x="19409" y="19411"/>
                    <a:pt x="20921" y="18015"/>
                  </a:cubicBezTo>
                  <a:cubicBezTo>
                    <a:pt x="22598" y="16472"/>
                    <a:pt x="23740" y="13546"/>
                    <a:pt x="24855" y="10709"/>
                  </a:cubicBezTo>
                  <a:cubicBezTo>
                    <a:pt x="25747" y="8434"/>
                    <a:pt x="26586" y="6284"/>
                    <a:pt x="27674" y="4803"/>
                  </a:cubicBezTo>
                  <a:cubicBezTo>
                    <a:pt x="29387" y="2475"/>
                    <a:pt x="31269" y="869"/>
                    <a:pt x="32848" y="396"/>
                  </a:cubicBezTo>
                  <a:cubicBezTo>
                    <a:pt x="33466" y="211"/>
                    <a:pt x="34126" y="121"/>
                    <a:pt x="34805" y="121"/>
                  </a:cubicBezTo>
                  <a:cubicBezTo>
                    <a:pt x="36839" y="121"/>
                    <a:pt x="39047" y="927"/>
                    <a:pt x="40833" y="2385"/>
                  </a:cubicBezTo>
                  <a:cubicBezTo>
                    <a:pt x="42867" y="4045"/>
                    <a:pt x="43928" y="6248"/>
                    <a:pt x="43732" y="8425"/>
                  </a:cubicBezTo>
                  <a:cubicBezTo>
                    <a:pt x="43625" y="9701"/>
                    <a:pt x="43402" y="10994"/>
                    <a:pt x="43188" y="12234"/>
                  </a:cubicBezTo>
                  <a:cubicBezTo>
                    <a:pt x="42759" y="14687"/>
                    <a:pt x="42367" y="16998"/>
                    <a:pt x="42911" y="18666"/>
                  </a:cubicBezTo>
                  <a:cubicBezTo>
                    <a:pt x="43322" y="19942"/>
                    <a:pt x="44008" y="20763"/>
                    <a:pt x="45008" y="21173"/>
                  </a:cubicBezTo>
                  <a:cubicBezTo>
                    <a:pt x="45498" y="21378"/>
                    <a:pt x="46060" y="21485"/>
                    <a:pt x="46703" y="21485"/>
                  </a:cubicBezTo>
                  <a:cubicBezTo>
                    <a:pt x="48398" y="21485"/>
                    <a:pt x="50628" y="20772"/>
                    <a:pt x="53456" y="19344"/>
                  </a:cubicBezTo>
                  <a:cubicBezTo>
                    <a:pt x="58746" y="16668"/>
                    <a:pt x="69460" y="4812"/>
                    <a:pt x="69567" y="4696"/>
                  </a:cubicBezTo>
                  <a:lnTo>
                    <a:pt x="69478" y="4616"/>
                  </a:lnTo>
                  <a:cubicBezTo>
                    <a:pt x="69362" y="4732"/>
                    <a:pt x="58666" y="16570"/>
                    <a:pt x="53393" y="19237"/>
                  </a:cubicBezTo>
                  <a:cubicBezTo>
                    <a:pt x="50584" y="20658"/>
                    <a:pt x="48373" y="21362"/>
                    <a:pt x="46704" y="21362"/>
                  </a:cubicBezTo>
                  <a:cubicBezTo>
                    <a:pt x="46079" y="21362"/>
                    <a:pt x="45529" y="21263"/>
                    <a:pt x="45052" y="21066"/>
                  </a:cubicBezTo>
                  <a:cubicBezTo>
                    <a:pt x="44089" y="20665"/>
                    <a:pt x="43429" y="19871"/>
                    <a:pt x="43027" y="18631"/>
                  </a:cubicBezTo>
                  <a:cubicBezTo>
                    <a:pt x="42492" y="16989"/>
                    <a:pt x="42884" y="14687"/>
                    <a:pt x="43304" y="12252"/>
                  </a:cubicBezTo>
                  <a:cubicBezTo>
                    <a:pt x="43518" y="11012"/>
                    <a:pt x="43741" y="9718"/>
                    <a:pt x="43857" y="8443"/>
                  </a:cubicBezTo>
                  <a:cubicBezTo>
                    <a:pt x="44053" y="6221"/>
                    <a:pt x="42983" y="3973"/>
                    <a:pt x="40913" y="2287"/>
                  </a:cubicBezTo>
                  <a:cubicBezTo>
                    <a:pt x="39103" y="811"/>
                    <a:pt x="36868" y="0"/>
                    <a:pt x="3480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5283750" y="604975"/>
              <a:ext cx="1731150" cy="531775"/>
            </a:xfrm>
            <a:custGeom>
              <a:avLst/>
              <a:gdLst/>
              <a:ahLst/>
              <a:cxnLst/>
              <a:rect l="l" t="t" r="r" b="b"/>
              <a:pathLst>
                <a:path w="69246" h="21271" extrusionOk="0">
                  <a:moveTo>
                    <a:pt x="35308" y="0"/>
                  </a:moveTo>
                  <a:cubicBezTo>
                    <a:pt x="34537" y="0"/>
                    <a:pt x="33789" y="117"/>
                    <a:pt x="33098" y="360"/>
                  </a:cubicBezTo>
                  <a:cubicBezTo>
                    <a:pt x="31608" y="877"/>
                    <a:pt x="29735" y="2572"/>
                    <a:pt x="27977" y="5016"/>
                  </a:cubicBezTo>
                  <a:cubicBezTo>
                    <a:pt x="26907" y="6515"/>
                    <a:pt x="26023" y="8576"/>
                    <a:pt x="25087" y="10762"/>
                  </a:cubicBezTo>
                  <a:cubicBezTo>
                    <a:pt x="23882" y="13581"/>
                    <a:pt x="22642" y="16498"/>
                    <a:pt x="20938" y="18112"/>
                  </a:cubicBezTo>
                  <a:cubicBezTo>
                    <a:pt x="19292" y="19673"/>
                    <a:pt x="17489" y="20463"/>
                    <a:pt x="15625" y="20463"/>
                  </a:cubicBezTo>
                  <a:cubicBezTo>
                    <a:pt x="14783" y="20463"/>
                    <a:pt x="13928" y="20302"/>
                    <a:pt x="13070" y="19977"/>
                  </a:cubicBezTo>
                  <a:cubicBezTo>
                    <a:pt x="7298" y="17782"/>
                    <a:pt x="3551" y="15160"/>
                    <a:pt x="1312" y="13590"/>
                  </a:cubicBezTo>
                  <a:cubicBezTo>
                    <a:pt x="830" y="13259"/>
                    <a:pt x="420" y="12965"/>
                    <a:pt x="72" y="12733"/>
                  </a:cubicBezTo>
                  <a:lnTo>
                    <a:pt x="1" y="12840"/>
                  </a:lnTo>
                  <a:cubicBezTo>
                    <a:pt x="349" y="13072"/>
                    <a:pt x="759" y="13358"/>
                    <a:pt x="1241" y="13688"/>
                  </a:cubicBezTo>
                  <a:cubicBezTo>
                    <a:pt x="3480" y="15258"/>
                    <a:pt x="7236" y="17889"/>
                    <a:pt x="13025" y="20093"/>
                  </a:cubicBezTo>
                  <a:cubicBezTo>
                    <a:pt x="13898" y="20424"/>
                    <a:pt x="14768" y="20588"/>
                    <a:pt x="15625" y="20588"/>
                  </a:cubicBezTo>
                  <a:cubicBezTo>
                    <a:pt x="17518" y="20588"/>
                    <a:pt x="19348" y="19786"/>
                    <a:pt x="21019" y="18202"/>
                  </a:cubicBezTo>
                  <a:cubicBezTo>
                    <a:pt x="22740" y="16569"/>
                    <a:pt x="23989" y="13643"/>
                    <a:pt x="25203" y="10815"/>
                  </a:cubicBezTo>
                  <a:cubicBezTo>
                    <a:pt x="26130" y="8629"/>
                    <a:pt x="27014" y="6569"/>
                    <a:pt x="28075" y="5088"/>
                  </a:cubicBezTo>
                  <a:cubicBezTo>
                    <a:pt x="29824" y="2661"/>
                    <a:pt x="31670" y="984"/>
                    <a:pt x="33133" y="476"/>
                  </a:cubicBezTo>
                  <a:cubicBezTo>
                    <a:pt x="33815" y="238"/>
                    <a:pt x="34552" y="123"/>
                    <a:pt x="35312" y="123"/>
                  </a:cubicBezTo>
                  <a:cubicBezTo>
                    <a:pt x="37237" y="123"/>
                    <a:pt x="39312" y="862"/>
                    <a:pt x="41020" y="2224"/>
                  </a:cubicBezTo>
                  <a:cubicBezTo>
                    <a:pt x="43116" y="3910"/>
                    <a:pt x="44178" y="6167"/>
                    <a:pt x="43919" y="8424"/>
                  </a:cubicBezTo>
                  <a:cubicBezTo>
                    <a:pt x="43794" y="9584"/>
                    <a:pt x="43571" y="10779"/>
                    <a:pt x="43366" y="11930"/>
                  </a:cubicBezTo>
                  <a:cubicBezTo>
                    <a:pt x="42902" y="14455"/>
                    <a:pt x="42465" y="16846"/>
                    <a:pt x="42991" y="18550"/>
                  </a:cubicBezTo>
                  <a:cubicBezTo>
                    <a:pt x="43366" y="19790"/>
                    <a:pt x="44017" y="20584"/>
                    <a:pt x="44972" y="20976"/>
                  </a:cubicBezTo>
                  <a:cubicBezTo>
                    <a:pt x="45436" y="21172"/>
                    <a:pt x="45971" y="21271"/>
                    <a:pt x="46577" y="21271"/>
                  </a:cubicBezTo>
                  <a:cubicBezTo>
                    <a:pt x="48264" y="21271"/>
                    <a:pt x="50521" y="20521"/>
                    <a:pt x="53411" y="19014"/>
                  </a:cubicBezTo>
                  <a:cubicBezTo>
                    <a:pt x="58612" y="16293"/>
                    <a:pt x="69139" y="4544"/>
                    <a:pt x="69246" y="4419"/>
                  </a:cubicBezTo>
                  <a:lnTo>
                    <a:pt x="69157" y="4338"/>
                  </a:lnTo>
                  <a:cubicBezTo>
                    <a:pt x="69050" y="4463"/>
                    <a:pt x="58541" y="16194"/>
                    <a:pt x="53357" y="18906"/>
                  </a:cubicBezTo>
                  <a:cubicBezTo>
                    <a:pt x="50481" y="20407"/>
                    <a:pt x="48241" y="21150"/>
                    <a:pt x="46576" y="21150"/>
                  </a:cubicBezTo>
                  <a:cubicBezTo>
                    <a:pt x="45985" y="21150"/>
                    <a:pt x="45465" y="21056"/>
                    <a:pt x="45016" y="20869"/>
                  </a:cubicBezTo>
                  <a:cubicBezTo>
                    <a:pt x="44097" y="20485"/>
                    <a:pt x="43473" y="19718"/>
                    <a:pt x="43107" y="18514"/>
                  </a:cubicBezTo>
                  <a:cubicBezTo>
                    <a:pt x="42590" y="16837"/>
                    <a:pt x="43027" y="14464"/>
                    <a:pt x="43482" y="11957"/>
                  </a:cubicBezTo>
                  <a:cubicBezTo>
                    <a:pt x="43696" y="10797"/>
                    <a:pt x="43910" y="9602"/>
                    <a:pt x="44044" y="8433"/>
                  </a:cubicBezTo>
                  <a:cubicBezTo>
                    <a:pt x="44303" y="6132"/>
                    <a:pt x="43232" y="3839"/>
                    <a:pt x="41091" y="2135"/>
                  </a:cubicBezTo>
                  <a:cubicBezTo>
                    <a:pt x="39364" y="753"/>
                    <a:pt x="37261" y="0"/>
                    <a:pt x="353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5284425" y="598050"/>
              <a:ext cx="1723125" cy="527325"/>
            </a:xfrm>
            <a:custGeom>
              <a:avLst/>
              <a:gdLst/>
              <a:ahLst/>
              <a:cxnLst/>
              <a:rect l="l" t="t" r="r" b="b"/>
              <a:pathLst>
                <a:path w="68925" h="21093" extrusionOk="0">
                  <a:moveTo>
                    <a:pt x="35791" y="0"/>
                  </a:moveTo>
                  <a:cubicBezTo>
                    <a:pt x="34947" y="0"/>
                    <a:pt x="34129" y="144"/>
                    <a:pt x="33383" y="440"/>
                  </a:cubicBezTo>
                  <a:cubicBezTo>
                    <a:pt x="32000" y="994"/>
                    <a:pt x="30171" y="2769"/>
                    <a:pt x="28378" y="5320"/>
                  </a:cubicBezTo>
                  <a:cubicBezTo>
                    <a:pt x="27335" y="6801"/>
                    <a:pt x="26425" y="8764"/>
                    <a:pt x="25461" y="10842"/>
                  </a:cubicBezTo>
                  <a:cubicBezTo>
                    <a:pt x="24150" y="13661"/>
                    <a:pt x="22794" y="16587"/>
                    <a:pt x="21036" y="18300"/>
                  </a:cubicBezTo>
                  <a:cubicBezTo>
                    <a:pt x="19222" y="20069"/>
                    <a:pt x="17285" y="20968"/>
                    <a:pt x="15338" y="20968"/>
                  </a:cubicBezTo>
                  <a:cubicBezTo>
                    <a:pt x="14605" y="20968"/>
                    <a:pt x="13871" y="20840"/>
                    <a:pt x="13141" y="20584"/>
                  </a:cubicBezTo>
                  <a:cubicBezTo>
                    <a:pt x="6959" y="18407"/>
                    <a:pt x="3230" y="15740"/>
                    <a:pt x="1009" y="14143"/>
                  </a:cubicBezTo>
                  <a:cubicBezTo>
                    <a:pt x="652" y="13884"/>
                    <a:pt x="339" y="13670"/>
                    <a:pt x="72" y="13483"/>
                  </a:cubicBezTo>
                  <a:lnTo>
                    <a:pt x="0" y="13581"/>
                  </a:lnTo>
                  <a:cubicBezTo>
                    <a:pt x="277" y="13768"/>
                    <a:pt x="580" y="13991"/>
                    <a:pt x="937" y="14241"/>
                  </a:cubicBezTo>
                  <a:cubicBezTo>
                    <a:pt x="3167" y="15838"/>
                    <a:pt x="6905" y="18523"/>
                    <a:pt x="13097" y="20700"/>
                  </a:cubicBezTo>
                  <a:cubicBezTo>
                    <a:pt x="13846" y="20959"/>
                    <a:pt x="14595" y="21093"/>
                    <a:pt x="15345" y="21093"/>
                  </a:cubicBezTo>
                  <a:cubicBezTo>
                    <a:pt x="17316" y="21093"/>
                    <a:pt x="19279" y="20183"/>
                    <a:pt x="21117" y="18389"/>
                  </a:cubicBezTo>
                  <a:cubicBezTo>
                    <a:pt x="22892" y="16659"/>
                    <a:pt x="24257" y="13724"/>
                    <a:pt x="25568" y="10887"/>
                  </a:cubicBezTo>
                  <a:cubicBezTo>
                    <a:pt x="26532" y="8817"/>
                    <a:pt x="27442" y="6864"/>
                    <a:pt x="28476" y="5392"/>
                  </a:cubicBezTo>
                  <a:cubicBezTo>
                    <a:pt x="30261" y="2858"/>
                    <a:pt x="32063" y="1101"/>
                    <a:pt x="33428" y="556"/>
                  </a:cubicBezTo>
                  <a:cubicBezTo>
                    <a:pt x="34164" y="262"/>
                    <a:pt x="34970" y="120"/>
                    <a:pt x="35802" y="120"/>
                  </a:cubicBezTo>
                  <a:cubicBezTo>
                    <a:pt x="37623" y="120"/>
                    <a:pt x="39572" y="803"/>
                    <a:pt x="41207" y="2082"/>
                  </a:cubicBezTo>
                  <a:cubicBezTo>
                    <a:pt x="43375" y="3777"/>
                    <a:pt x="44427" y="6087"/>
                    <a:pt x="44106" y="8425"/>
                  </a:cubicBezTo>
                  <a:cubicBezTo>
                    <a:pt x="43963" y="9469"/>
                    <a:pt x="43758" y="10557"/>
                    <a:pt x="43553" y="11610"/>
                  </a:cubicBezTo>
                  <a:cubicBezTo>
                    <a:pt x="43044" y="14223"/>
                    <a:pt x="42563" y="16686"/>
                    <a:pt x="43071" y="18443"/>
                  </a:cubicBezTo>
                  <a:cubicBezTo>
                    <a:pt x="43419" y="19638"/>
                    <a:pt x="44026" y="20406"/>
                    <a:pt x="44936" y="20789"/>
                  </a:cubicBezTo>
                  <a:cubicBezTo>
                    <a:pt x="45375" y="20974"/>
                    <a:pt x="45882" y="21066"/>
                    <a:pt x="46459" y="21066"/>
                  </a:cubicBezTo>
                  <a:cubicBezTo>
                    <a:pt x="48143" y="21066"/>
                    <a:pt x="50423" y="20278"/>
                    <a:pt x="53366" y="18684"/>
                  </a:cubicBezTo>
                  <a:cubicBezTo>
                    <a:pt x="58487" y="15927"/>
                    <a:pt x="68826" y="4276"/>
                    <a:pt x="68924" y="4161"/>
                  </a:cubicBezTo>
                  <a:lnTo>
                    <a:pt x="68835" y="4080"/>
                  </a:lnTo>
                  <a:cubicBezTo>
                    <a:pt x="68728" y="4196"/>
                    <a:pt x="58407" y="15829"/>
                    <a:pt x="53313" y="18577"/>
                  </a:cubicBezTo>
                  <a:cubicBezTo>
                    <a:pt x="50377" y="20165"/>
                    <a:pt x="48115" y="20949"/>
                    <a:pt x="46460" y="20949"/>
                  </a:cubicBezTo>
                  <a:cubicBezTo>
                    <a:pt x="45902" y="20949"/>
                    <a:pt x="45412" y="20860"/>
                    <a:pt x="44989" y="20682"/>
                  </a:cubicBezTo>
                  <a:cubicBezTo>
                    <a:pt x="44106" y="20316"/>
                    <a:pt x="43526" y="19567"/>
                    <a:pt x="43187" y="18416"/>
                  </a:cubicBezTo>
                  <a:cubicBezTo>
                    <a:pt x="42688" y="16686"/>
                    <a:pt x="43169" y="14232"/>
                    <a:pt x="43669" y="11636"/>
                  </a:cubicBezTo>
                  <a:cubicBezTo>
                    <a:pt x="43874" y="10584"/>
                    <a:pt x="44088" y="9486"/>
                    <a:pt x="44231" y="8443"/>
                  </a:cubicBezTo>
                  <a:cubicBezTo>
                    <a:pt x="44561" y="6061"/>
                    <a:pt x="43482" y="3706"/>
                    <a:pt x="41278" y="1984"/>
                  </a:cubicBezTo>
                  <a:cubicBezTo>
                    <a:pt x="39624" y="691"/>
                    <a:pt x="37642" y="0"/>
                    <a:pt x="3579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5285100" y="590900"/>
              <a:ext cx="1715100" cy="540500"/>
            </a:xfrm>
            <a:custGeom>
              <a:avLst/>
              <a:gdLst/>
              <a:ahLst/>
              <a:cxnLst/>
              <a:rect l="l" t="t" r="r" b="b"/>
              <a:pathLst>
                <a:path w="68604" h="21620" extrusionOk="0">
                  <a:moveTo>
                    <a:pt x="36271" y="0"/>
                  </a:moveTo>
                  <a:cubicBezTo>
                    <a:pt x="35353" y="0"/>
                    <a:pt x="34467" y="177"/>
                    <a:pt x="33668" y="539"/>
                  </a:cubicBezTo>
                  <a:cubicBezTo>
                    <a:pt x="32384" y="1128"/>
                    <a:pt x="30644" y="2930"/>
                    <a:pt x="28780" y="5624"/>
                  </a:cubicBezTo>
                  <a:cubicBezTo>
                    <a:pt x="27771" y="7078"/>
                    <a:pt x="26853" y="8925"/>
                    <a:pt x="25871" y="10870"/>
                  </a:cubicBezTo>
                  <a:cubicBezTo>
                    <a:pt x="24444" y="13724"/>
                    <a:pt x="22963" y="16668"/>
                    <a:pt x="21125" y="18506"/>
                  </a:cubicBezTo>
                  <a:cubicBezTo>
                    <a:pt x="19147" y="20484"/>
                    <a:pt x="17086" y="21499"/>
                    <a:pt x="15073" y="21499"/>
                  </a:cubicBezTo>
                  <a:cubicBezTo>
                    <a:pt x="14444" y="21499"/>
                    <a:pt x="13819" y="21400"/>
                    <a:pt x="13203" y="21200"/>
                  </a:cubicBezTo>
                  <a:cubicBezTo>
                    <a:pt x="6646" y="19077"/>
                    <a:pt x="2810" y="16249"/>
                    <a:pt x="750" y="14732"/>
                  </a:cubicBezTo>
                  <a:cubicBezTo>
                    <a:pt x="500" y="14554"/>
                    <a:pt x="277" y="14384"/>
                    <a:pt x="72" y="14233"/>
                  </a:cubicBezTo>
                  <a:lnTo>
                    <a:pt x="0" y="14331"/>
                  </a:lnTo>
                  <a:cubicBezTo>
                    <a:pt x="205" y="14483"/>
                    <a:pt x="428" y="14652"/>
                    <a:pt x="678" y="14831"/>
                  </a:cubicBezTo>
                  <a:cubicBezTo>
                    <a:pt x="2748" y="16356"/>
                    <a:pt x="6593" y="19184"/>
                    <a:pt x="13168" y="21316"/>
                  </a:cubicBezTo>
                  <a:cubicBezTo>
                    <a:pt x="13801" y="21521"/>
                    <a:pt x="14434" y="21619"/>
                    <a:pt x="15077" y="21619"/>
                  </a:cubicBezTo>
                  <a:cubicBezTo>
                    <a:pt x="17120" y="21619"/>
                    <a:pt x="19216" y="20594"/>
                    <a:pt x="21214" y="18595"/>
                  </a:cubicBezTo>
                  <a:cubicBezTo>
                    <a:pt x="23061" y="16749"/>
                    <a:pt x="24542" y="13787"/>
                    <a:pt x="25978" y="10923"/>
                  </a:cubicBezTo>
                  <a:cubicBezTo>
                    <a:pt x="26960" y="8978"/>
                    <a:pt x="27878" y="7141"/>
                    <a:pt x="28878" y="5695"/>
                  </a:cubicBezTo>
                  <a:cubicBezTo>
                    <a:pt x="30733" y="3019"/>
                    <a:pt x="32446" y="1226"/>
                    <a:pt x="33722" y="646"/>
                  </a:cubicBezTo>
                  <a:cubicBezTo>
                    <a:pt x="34502" y="294"/>
                    <a:pt x="35369" y="123"/>
                    <a:pt x="36267" y="123"/>
                  </a:cubicBezTo>
                  <a:cubicBezTo>
                    <a:pt x="37990" y="123"/>
                    <a:pt x="39829" y="753"/>
                    <a:pt x="41394" y="1949"/>
                  </a:cubicBezTo>
                  <a:cubicBezTo>
                    <a:pt x="43597" y="3635"/>
                    <a:pt x="44686" y="6061"/>
                    <a:pt x="44293" y="8434"/>
                  </a:cubicBezTo>
                  <a:cubicBezTo>
                    <a:pt x="44150" y="9353"/>
                    <a:pt x="43945" y="10325"/>
                    <a:pt x="43758" y="11262"/>
                  </a:cubicBezTo>
                  <a:cubicBezTo>
                    <a:pt x="43223" y="13858"/>
                    <a:pt x="42670" y="16534"/>
                    <a:pt x="43151" y="18354"/>
                  </a:cubicBezTo>
                  <a:cubicBezTo>
                    <a:pt x="43464" y="19505"/>
                    <a:pt x="44043" y="20246"/>
                    <a:pt x="44909" y="20620"/>
                  </a:cubicBezTo>
                  <a:cubicBezTo>
                    <a:pt x="45321" y="20792"/>
                    <a:pt x="45796" y="20879"/>
                    <a:pt x="46338" y="20879"/>
                  </a:cubicBezTo>
                  <a:cubicBezTo>
                    <a:pt x="48014" y="20879"/>
                    <a:pt x="50323" y="20051"/>
                    <a:pt x="53330" y="18372"/>
                  </a:cubicBezTo>
                  <a:cubicBezTo>
                    <a:pt x="58362" y="15571"/>
                    <a:pt x="68505" y="4027"/>
                    <a:pt x="68603" y="3911"/>
                  </a:cubicBezTo>
                  <a:lnTo>
                    <a:pt x="68514" y="3822"/>
                  </a:lnTo>
                  <a:cubicBezTo>
                    <a:pt x="68416" y="3947"/>
                    <a:pt x="58281" y="15473"/>
                    <a:pt x="53268" y="18265"/>
                  </a:cubicBezTo>
                  <a:cubicBezTo>
                    <a:pt x="50282" y="19934"/>
                    <a:pt x="47997" y="20758"/>
                    <a:pt x="46347" y="20758"/>
                  </a:cubicBezTo>
                  <a:cubicBezTo>
                    <a:pt x="45818" y="20758"/>
                    <a:pt x="45354" y="20673"/>
                    <a:pt x="44953" y="20504"/>
                  </a:cubicBezTo>
                  <a:cubicBezTo>
                    <a:pt x="44124" y="20156"/>
                    <a:pt x="43571" y="19434"/>
                    <a:pt x="43276" y="18319"/>
                  </a:cubicBezTo>
                  <a:cubicBezTo>
                    <a:pt x="42794" y="16534"/>
                    <a:pt x="43339" y="13867"/>
                    <a:pt x="43874" y="11289"/>
                  </a:cubicBezTo>
                  <a:cubicBezTo>
                    <a:pt x="44070" y="10352"/>
                    <a:pt x="44266" y="9380"/>
                    <a:pt x="44418" y="8452"/>
                  </a:cubicBezTo>
                  <a:cubicBezTo>
                    <a:pt x="44811" y="6034"/>
                    <a:pt x="43713" y="3563"/>
                    <a:pt x="41465" y="1851"/>
                  </a:cubicBezTo>
                  <a:cubicBezTo>
                    <a:pt x="39880" y="640"/>
                    <a:pt x="38019" y="0"/>
                    <a:pt x="362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5285750" y="583550"/>
              <a:ext cx="1707300" cy="554325"/>
            </a:xfrm>
            <a:custGeom>
              <a:avLst/>
              <a:gdLst/>
              <a:ahLst/>
              <a:cxnLst/>
              <a:rect l="l" t="t" r="r" b="b"/>
              <a:pathLst>
                <a:path w="68292" h="22173" extrusionOk="0">
                  <a:moveTo>
                    <a:pt x="36733" y="0"/>
                  </a:moveTo>
                  <a:cubicBezTo>
                    <a:pt x="35746" y="0"/>
                    <a:pt x="34796" y="212"/>
                    <a:pt x="33954" y="646"/>
                  </a:cubicBezTo>
                  <a:cubicBezTo>
                    <a:pt x="32768" y="1252"/>
                    <a:pt x="31118" y="3081"/>
                    <a:pt x="29182" y="5945"/>
                  </a:cubicBezTo>
                  <a:cubicBezTo>
                    <a:pt x="28227" y="7345"/>
                    <a:pt x="27317" y="9032"/>
                    <a:pt x="26354" y="10825"/>
                  </a:cubicBezTo>
                  <a:cubicBezTo>
                    <a:pt x="24784" y="13733"/>
                    <a:pt x="23160" y="16739"/>
                    <a:pt x="21224" y="18720"/>
                  </a:cubicBezTo>
                  <a:cubicBezTo>
                    <a:pt x="19080" y="20920"/>
                    <a:pt x="16897" y="22048"/>
                    <a:pt x="14835" y="22048"/>
                  </a:cubicBezTo>
                  <a:cubicBezTo>
                    <a:pt x="14306" y="22048"/>
                    <a:pt x="13786" y="21974"/>
                    <a:pt x="13275" y="21824"/>
                  </a:cubicBezTo>
                  <a:cubicBezTo>
                    <a:pt x="6353" y="19781"/>
                    <a:pt x="2579" y="16909"/>
                    <a:pt x="554" y="15356"/>
                  </a:cubicBezTo>
                  <a:cubicBezTo>
                    <a:pt x="376" y="15232"/>
                    <a:pt x="224" y="15107"/>
                    <a:pt x="72" y="15000"/>
                  </a:cubicBezTo>
                  <a:lnTo>
                    <a:pt x="1" y="15098"/>
                  </a:lnTo>
                  <a:cubicBezTo>
                    <a:pt x="144" y="15205"/>
                    <a:pt x="304" y="15330"/>
                    <a:pt x="474" y="15455"/>
                  </a:cubicBezTo>
                  <a:cubicBezTo>
                    <a:pt x="2508" y="17007"/>
                    <a:pt x="6299" y="19888"/>
                    <a:pt x="13240" y="21940"/>
                  </a:cubicBezTo>
                  <a:cubicBezTo>
                    <a:pt x="13766" y="22092"/>
                    <a:pt x="14301" y="22172"/>
                    <a:pt x="14846" y="22172"/>
                  </a:cubicBezTo>
                  <a:cubicBezTo>
                    <a:pt x="16933" y="22172"/>
                    <a:pt x="19146" y="21030"/>
                    <a:pt x="21313" y="18800"/>
                  </a:cubicBezTo>
                  <a:cubicBezTo>
                    <a:pt x="23258" y="16811"/>
                    <a:pt x="24882" y="13795"/>
                    <a:pt x="26461" y="10878"/>
                  </a:cubicBezTo>
                  <a:cubicBezTo>
                    <a:pt x="27424" y="9094"/>
                    <a:pt x="28334" y="7408"/>
                    <a:pt x="29280" y="6007"/>
                  </a:cubicBezTo>
                  <a:cubicBezTo>
                    <a:pt x="31207" y="3170"/>
                    <a:pt x="32848" y="1351"/>
                    <a:pt x="34008" y="753"/>
                  </a:cubicBezTo>
                  <a:cubicBezTo>
                    <a:pt x="34834" y="330"/>
                    <a:pt x="35766" y="123"/>
                    <a:pt x="36734" y="123"/>
                  </a:cubicBezTo>
                  <a:cubicBezTo>
                    <a:pt x="38358" y="123"/>
                    <a:pt x="40084" y="705"/>
                    <a:pt x="41582" y="1823"/>
                  </a:cubicBezTo>
                  <a:cubicBezTo>
                    <a:pt x="43866" y="3527"/>
                    <a:pt x="44945" y="6007"/>
                    <a:pt x="44490" y="8452"/>
                  </a:cubicBezTo>
                  <a:cubicBezTo>
                    <a:pt x="44339" y="9237"/>
                    <a:pt x="44151" y="10066"/>
                    <a:pt x="43982" y="10878"/>
                  </a:cubicBezTo>
                  <a:cubicBezTo>
                    <a:pt x="43384" y="13581"/>
                    <a:pt x="42768" y="16373"/>
                    <a:pt x="43241" y="18265"/>
                  </a:cubicBezTo>
                  <a:cubicBezTo>
                    <a:pt x="43518" y="19380"/>
                    <a:pt x="44053" y="20094"/>
                    <a:pt x="44883" y="20450"/>
                  </a:cubicBezTo>
                  <a:cubicBezTo>
                    <a:pt x="45272" y="20617"/>
                    <a:pt x="45723" y="20700"/>
                    <a:pt x="46237" y="20700"/>
                  </a:cubicBezTo>
                  <a:cubicBezTo>
                    <a:pt x="47900" y="20700"/>
                    <a:pt x="50226" y="19827"/>
                    <a:pt x="53286" y="18068"/>
                  </a:cubicBezTo>
                  <a:cubicBezTo>
                    <a:pt x="58238" y="15223"/>
                    <a:pt x="68185" y="3777"/>
                    <a:pt x="68292" y="3661"/>
                  </a:cubicBezTo>
                  <a:lnTo>
                    <a:pt x="68193" y="3581"/>
                  </a:lnTo>
                  <a:cubicBezTo>
                    <a:pt x="68095" y="3697"/>
                    <a:pt x="58157" y="15125"/>
                    <a:pt x="53233" y="17961"/>
                  </a:cubicBezTo>
                  <a:cubicBezTo>
                    <a:pt x="50178" y="19715"/>
                    <a:pt x="47869" y="20580"/>
                    <a:pt x="46235" y="20580"/>
                  </a:cubicBezTo>
                  <a:cubicBezTo>
                    <a:pt x="45741" y="20580"/>
                    <a:pt x="45309" y="20501"/>
                    <a:pt x="44936" y="20343"/>
                  </a:cubicBezTo>
                  <a:cubicBezTo>
                    <a:pt x="44142" y="20004"/>
                    <a:pt x="43625" y="19308"/>
                    <a:pt x="43357" y="18229"/>
                  </a:cubicBezTo>
                  <a:cubicBezTo>
                    <a:pt x="42893" y="16373"/>
                    <a:pt x="43509" y="13590"/>
                    <a:pt x="44098" y="10905"/>
                  </a:cubicBezTo>
                  <a:cubicBezTo>
                    <a:pt x="44276" y="10093"/>
                    <a:pt x="44455" y="9263"/>
                    <a:pt x="44606" y="8478"/>
                  </a:cubicBezTo>
                  <a:cubicBezTo>
                    <a:pt x="45079" y="5981"/>
                    <a:pt x="43973" y="3456"/>
                    <a:pt x="41662" y="1725"/>
                  </a:cubicBezTo>
                  <a:cubicBezTo>
                    <a:pt x="40138" y="592"/>
                    <a:pt x="38384" y="0"/>
                    <a:pt x="367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5286425" y="576375"/>
              <a:ext cx="1699275" cy="568400"/>
            </a:xfrm>
            <a:custGeom>
              <a:avLst/>
              <a:gdLst/>
              <a:ahLst/>
              <a:cxnLst/>
              <a:rect l="l" t="t" r="r" b="b"/>
              <a:pathLst>
                <a:path w="67971" h="22736" extrusionOk="0">
                  <a:moveTo>
                    <a:pt x="37157" y="1"/>
                  </a:moveTo>
                  <a:cubicBezTo>
                    <a:pt x="36104" y="1"/>
                    <a:pt x="35098" y="245"/>
                    <a:pt x="34240" y="745"/>
                  </a:cubicBezTo>
                  <a:cubicBezTo>
                    <a:pt x="33169" y="1361"/>
                    <a:pt x="31608" y="3217"/>
                    <a:pt x="29583" y="6250"/>
                  </a:cubicBezTo>
                  <a:cubicBezTo>
                    <a:pt x="28718" y="7543"/>
                    <a:pt x="27861" y="9024"/>
                    <a:pt x="26960" y="10594"/>
                  </a:cubicBezTo>
                  <a:cubicBezTo>
                    <a:pt x="25203" y="13618"/>
                    <a:pt x="23392" y="16750"/>
                    <a:pt x="21322" y="18926"/>
                  </a:cubicBezTo>
                  <a:cubicBezTo>
                    <a:pt x="18984" y="21375"/>
                    <a:pt x="16754" y="22606"/>
                    <a:pt x="14672" y="22606"/>
                  </a:cubicBezTo>
                  <a:cubicBezTo>
                    <a:pt x="14220" y="22606"/>
                    <a:pt x="13775" y="22548"/>
                    <a:pt x="13338" y="22432"/>
                  </a:cubicBezTo>
                  <a:cubicBezTo>
                    <a:pt x="6085" y="20505"/>
                    <a:pt x="2383" y="17579"/>
                    <a:pt x="393" y="16000"/>
                  </a:cubicBezTo>
                  <a:cubicBezTo>
                    <a:pt x="277" y="15911"/>
                    <a:pt x="179" y="15831"/>
                    <a:pt x="72" y="15751"/>
                  </a:cubicBezTo>
                  <a:lnTo>
                    <a:pt x="1" y="15849"/>
                  </a:lnTo>
                  <a:cubicBezTo>
                    <a:pt x="99" y="15929"/>
                    <a:pt x="206" y="16009"/>
                    <a:pt x="313" y="16098"/>
                  </a:cubicBezTo>
                  <a:cubicBezTo>
                    <a:pt x="2311" y="17677"/>
                    <a:pt x="6031" y="20621"/>
                    <a:pt x="13311" y="22557"/>
                  </a:cubicBezTo>
                  <a:cubicBezTo>
                    <a:pt x="13757" y="22673"/>
                    <a:pt x="14212" y="22736"/>
                    <a:pt x="14676" y="22736"/>
                  </a:cubicBezTo>
                  <a:cubicBezTo>
                    <a:pt x="16790" y="22736"/>
                    <a:pt x="19047" y="21487"/>
                    <a:pt x="21411" y="19007"/>
                  </a:cubicBezTo>
                  <a:cubicBezTo>
                    <a:pt x="23490" y="16821"/>
                    <a:pt x="25310" y="13690"/>
                    <a:pt x="27058" y="10657"/>
                  </a:cubicBezTo>
                  <a:cubicBezTo>
                    <a:pt x="27968" y="9087"/>
                    <a:pt x="28825" y="7606"/>
                    <a:pt x="29681" y="6321"/>
                  </a:cubicBezTo>
                  <a:cubicBezTo>
                    <a:pt x="31697" y="3297"/>
                    <a:pt x="33249" y="1459"/>
                    <a:pt x="34302" y="844"/>
                  </a:cubicBezTo>
                  <a:cubicBezTo>
                    <a:pt x="35143" y="359"/>
                    <a:pt x="36127" y="122"/>
                    <a:pt x="37156" y="122"/>
                  </a:cubicBezTo>
                  <a:cubicBezTo>
                    <a:pt x="38703" y="122"/>
                    <a:pt x="40353" y="657"/>
                    <a:pt x="41778" y="1691"/>
                  </a:cubicBezTo>
                  <a:cubicBezTo>
                    <a:pt x="44133" y="3413"/>
                    <a:pt x="45222" y="5946"/>
                    <a:pt x="44677" y="8471"/>
                  </a:cubicBezTo>
                  <a:cubicBezTo>
                    <a:pt x="44544" y="9095"/>
                    <a:pt x="44392" y="9729"/>
                    <a:pt x="44231" y="10407"/>
                  </a:cubicBezTo>
                  <a:cubicBezTo>
                    <a:pt x="43562" y="13253"/>
                    <a:pt x="42875" y="16188"/>
                    <a:pt x="43321" y="18168"/>
                  </a:cubicBezTo>
                  <a:cubicBezTo>
                    <a:pt x="43571" y="19248"/>
                    <a:pt x="44071" y="19943"/>
                    <a:pt x="44865" y="20282"/>
                  </a:cubicBezTo>
                  <a:cubicBezTo>
                    <a:pt x="45231" y="20438"/>
                    <a:pt x="45654" y="20516"/>
                    <a:pt x="46137" y="20516"/>
                  </a:cubicBezTo>
                  <a:cubicBezTo>
                    <a:pt x="47787" y="20516"/>
                    <a:pt x="50132" y="19605"/>
                    <a:pt x="53250" y="17749"/>
                  </a:cubicBezTo>
                  <a:cubicBezTo>
                    <a:pt x="58104" y="14867"/>
                    <a:pt x="67872" y="3520"/>
                    <a:pt x="67970" y="3413"/>
                  </a:cubicBezTo>
                  <a:lnTo>
                    <a:pt x="67881" y="3333"/>
                  </a:lnTo>
                  <a:cubicBezTo>
                    <a:pt x="67783" y="3448"/>
                    <a:pt x="58032" y="14769"/>
                    <a:pt x="53188" y="17651"/>
                  </a:cubicBezTo>
                  <a:cubicBezTo>
                    <a:pt x="50092" y="19489"/>
                    <a:pt x="47772" y="20396"/>
                    <a:pt x="46150" y="20396"/>
                  </a:cubicBezTo>
                  <a:cubicBezTo>
                    <a:pt x="45678" y="20396"/>
                    <a:pt x="45265" y="20319"/>
                    <a:pt x="44909" y="20166"/>
                  </a:cubicBezTo>
                  <a:cubicBezTo>
                    <a:pt x="44160" y="19845"/>
                    <a:pt x="43678" y="19185"/>
                    <a:pt x="43437" y="18141"/>
                  </a:cubicBezTo>
                  <a:cubicBezTo>
                    <a:pt x="43000" y="16188"/>
                    <a:pt x="43687" y="13262"/>
                    <a:pt x="44347" y="10434"/>
                  </a:cubicBezTo>
                  <a:cubicBezTo>
                    <a:pt x="44508" y="9756"/>
                    <a:pt x="44659" y="9122"/>
                    <a:pt x="44793" y="8498"/>
                  </a:cubicBezTo>
                  <a:cubicBezTo>
                    <a:pt x="45346" y="5920"/>
                    <a:pt x="44249" y="3341"/>
                    <a:pt x="41849" y="1593"/>
                  </a:cubicBezTo>
                  <a:cubicBezTo>
                    <a:pt x="40406" y="545"/>
                    <a:pt x="38730" y="1"/>
                    <a:pt x="371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5287100" y="568700"/>
              <a:ext cx="1691225" cy="583000"/>
            </a:xfrm>
            <a:custGeom>
              <a:avLst/>
              <a:gdLst/>
              <a:ahLst/>
              <a:cxnLst/>
              <a:rect l="l" t="t" r="r" b="b"/>
              <a:pathLst>
                <a:path w="67649" h="23320" extrusionOk="0">
                  <a:moveTo>
                    <a:pt x="37589" y="1"/>
                  </a:moveTo>
                  <a:cubicBezTo>
                    <a:pt x="36474" y="1"/>
                    <a:pt x="35412" y="283"/>
                    <a:pt x="34525" y="856"/>
                  </a:cubicBezTo>
                  <a:cubicBezTo>
                    <a:pt x="33561" y="1481"/>
                    <a:pt x="32161" y="3247"/>
                    <a:pt x="29984" y="6583"/>
                  </a:cubicBezTo>
                  <a:cubicBezTo>
                    <a:pt x="29297" y="7627"/>
                    <a:pt x="28592" y="8769"/>
                    <a:pt x="27852" y="9982"/>
                  </a:cubicBezTo>
                  <a:cubicBezTo>
                    <a:pt x="25925" y="13105"/>
                    <a:pt x="23739" y="16655"/>
                    <a:pt x="21420" y="19144"/>
                  </a:cubicBezTo>
                  <a:cubicBezTo>
                    <a:pt x="18909" y="21838"/>
                    <a:pt x="16584" y="23195"/>
                    <a:pt x="14491" y="23195"/>
                  </a:cubicBezTo>
                  <a:cubicBezTo>
                    <a:pt x="14123" y="23195"/>
                    <a:pt x="13762" y="23153"/>
                    <a:pt x="13409" y="23069"/>
                  </a:cubicBezTo>
                  <a:cubicBezTo>
                    <a:pt x="5844" y="21276"/>
                    <a:pt x="2222" y="18297"/>
                    <a:pt x="268" y="16691"/>
                  </a:cubicBezTo>
                  <a:lnTo>
                    <a:pt x="72" y="16530"/>
                  </a:lnTo>
                  <a:lnTo>
                    <a:pt x="0" y="16620"/>
                  </a:lnTo>
                  <a:lnTo>
                    <a:pt x="197" y="16780"/>
                  </a:lnTo>
                  <a:cubicBezTo>
                    <a:pt x="2150" y="18395"/>
                    <a:pt x="5790" y="21392"/>
                    <a:pt x="13382" y="23194"/>
                  </a:cubicBezTo>
                  <a:cubicBezTo>
                    <a:pt x="13739" y="23275"/>
                    <a:pt x="14114" y="23319"/>
                    <a:pt x="14488" y="23319"/>
                  </a:cubicBezTo>
                  <a:cubicBezTo>
                    <a:pt x="16611" y="23319"/>
                    <a:pt x="18967" y="21945"/>
                    <a:pt x="21509" y="19233"/>
                  </a:cubicBezTo>
                  <a:cubicBezTo>
                    <a:pt x="23838" y="16736"/>
                    <a:pt x="26023" y="13176"/>
                    <a:pt x="27950" y="10045"/>
                  </a:cubicBezTo>
                  <a:cubicBezTo>
                    <a:pt x="28700" y="8832"/>
                    <a:pt x="29395" y="7690"/>
                    <a:pt x="30082" y="6646"/>
                  </a:cubicBezTo>
                  <a:cubicBezTo>
                    <a:pt x="31545" y="4416"/>
                    <a:pt x="33374" y="1748"/>
                    <a:pt x="34596" y="963"/>
                  </a:cubicBezTo>
                  <a:cubicBezTo>
                    <a:pt x="35463" y="398"/>
                    <a:pt x="36500" y="121"/>
                    <a:pt x="37591" y="121"/>
                  </a:cubicBezTo>
                  <a:cubicBezTo>
                    <a:pt x="39051" y="121"/>
                    <a:pt x="40606" y="618"/>
                    <a:pt x="41974" y="1588"/>
                  </a:cubicBezTo>
                  <a:cubicBezTo>
                    <a:pt x="43856" y="2926"/>
                    <a:pt x="45605" y="5442"/>
                    <a:pt x="44864" y="8501"/>
                  </a:cubicBezTo>
                  <a:cubicBezTo>
                    <a:pt x="44757" y="8939"/>
                    <a:pt x="44641" y="9394"/>
                    <a:pt x="44525" y="9849"/>
                  </a:cubicBezTo>
                  <a:cubicBezTo>
                    <a:pt x="43794" y="12730"/>
                    <a:pt x="42973" y="15995"/>
                    <a:pt x="43401" y="18092"/>
                  </a:cubicBezTo>
                  <a:cubicBezTo>
                    <a:pt x="43615" y="19126"/>
                    <a:pt x="44097" y="19813"/>
                    <a:pt x="44847" y="20134"/>
                  </a:cubicBezTo>
                  <a:cubicBezTo>
                    <a:pt x="45188" y="20282"/>
                    <a:pt x="45585" y="20356"/>
                    <a:pt x="46039" y="20356"/>
                  </a:cubicBezTo>
                  <a:cubicBezTo>
                    <a:pt x="47671" y="20356"/>
                    <a:pt x="50037" y="19399"/>
                    <a:pt x="53206" y="17458"/>
                  </a:cubicBezTo>
                  <a:cubicBezTo>
                    <a:pt x="57987" y="14532"/>
                    <a:pt x="67551" y="3292"/>
                    <a:pt x="67649" y="3176"/>
                  </a:cubicBezTo>
                  <a:lnTo>
                    <a:pt x="67560" y="3095"/>
                  </a:lnTo>
                  <a:cubicBezTo>
                    <a:pt x="67461" y="3211"/>
                    <a:pt x="57907" y="14434"/>
                    <a:pt x="53143" y="17351"/>
                  </a:cubicBezTo>
                  <a:cubicBezTo>
                    <a:pt x="50022" y="19263"/>
                    <a:pt x="47637" y="20228"/>
                    <a:pt x="46024" y="20228"/>
                  </a:cubicBezTo>
                  <a:cubicBezTo>
                    <a:pt x="45591" y="20228"/>
                    <a:pt x="45213" y="20158"/>
                    <a:pt x="44891" y="20018"/>
                  </a:cubicBezTo>
                  <a:cubicBezTo>
                    <a:pt x="44178" y="19706"/>
                    <a:pt x="43731" y="19073"/>
                    <a:pt x="43526" y="18065"/>
                  </a:cubicBezTo>
                  <a:cubicBezTo>
                    <a:pt x="43098" y="15995"/>
                    <a:pt x="43919" y="12748"/>
                    <a:pt x="44641" y="9884"/>
                  </a:cubicBezTo>
                  <a:cubicBezTo>
                    <a:pt x="44757" y="9420"/>
                    <a:pt x="44873" y="8965"/>
                    <a:pt x="44980" y="8528"/>
                  </a:cubicBezTo>
                  <a:cubicBezTo>
                    <a:pt x="45739" y="5415"/>
                    <a:pt x="43963" y="2846"/>
                    <a:pt x="42036" y="1481"/>
                  </a:cubicBezTo>
                  <a:cubicBezTo>
                    <a:pt x="40655" y="502"/>
                    <a:pt x="39075" y="1"/>
                    <a:pt x="3758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5287775" y="560825"/>
              <a:ext cx="1683200" cy="598225"/>
            </a:xfrm>
            <a:custGeom>
              <a:avLst/>
              <a:gdLst/>
              <a:ahLst/>
              <a:cxnLst/>
              <a:rect l="l" t="t" r="r" b="b"/>
              <a:pathLst>
                <a:path w="67328" h="23929" extrusionOk="0">
                  <a:moveTo>
                    <a:pt x="38006" y="1"/>
                  </a:moveTo>
                  <a:cubicBezTo>
                    <a:pt x="36833" y="1"/>
                    <a:pt x="35720" y="326"/>
                    <a:pt x="34810" y="984"/>
                  </a:cubicBezTo>
                  <a:cubicBezTo>
                    <a:pt x="33633" y="1840"/>
                    <a:pt x="31822" y="4677"/>
                    <a:pt x="29716" y="7960"/>
                  </a:cubicBezTo>
                  <a:cubicBezTo>
                    <a:pt x="25394" y="14704"/>
                    <a:pt x="19555" y="23805"/>
                    <a:pt x="14352" y="23805"/>
                  </a:cubicBezTo>
                  <a:cubicBezTo>
                    <a:pt x="14056" y="23805"/>
                    <a:pt x="13762" y="23775"/>
                    <a:pt x="13471" y="23715"/>
                  </a:cubicBezTo>
                  <a:cubicBezTo>
                    <a:pt x="5638" y="22082"/>
                    <a:pt x="2088" y="19040"/>
                    <a:pt x="188" y="17398"/>
                  </a:cubicBezTo>
                  <a:lnTo>
                    <a:pt x="81" y="17309"/>
                  </a:lnTo>
                  <a:lnTo>
                    <a:pt x="0" y="17398"/>
                  </a:lnTo>
                  <a:lnTo>
                    <a:pt x="107" y="17497"/>
                  </a:lnTo>
                  <a:cubicBezTo>
                    <a:pt x="2016" y="19138"/>
                    <a:pt x="5585" y="22198"/>
                    <a:pt x="13444" y="23839"/>
                  </a:cubicBezTo>
                  <a:cubicBezTo>
                    <a:pt x="13748" y="23893"/>
                    <a:pt x="14051" y="23929"/>
                    <a:pt x="14345" y="23929"/>
                  </a:cubicBezTo>
                  <a:cubicBezTo>
                    <a:pt x="19627" y="23929"/>
                    <a:pt x="25479" y="14794"/>
                    <a:pt x="29814" y="8022"/>
                  </a:cubicBezTo>
                  <a:cubicBezTo>
                    <a:pt x="31911" y="4748"/>
                    <a:pt x="33722" y="1929"/>
                    <a:pt x="34882" y="1082"/>
                  </a:cubicBezTo>
                  <a:cubicBezTo>
                    <a:pt x="35769" y="437"/>
                    <a:pt x="36858" y="119"/>
                    <a:pt x="38007" y="119"/>
                  </a:cubicBezTo>
                  <a:cubicBezTo>
                    <a:pt x="39386" y="119"/>
                    <a:pt x="40852" y="578"/>
                    <a:pt x="42161" y="1483"/>
                  </a:cubicBezTo>
                  <a:cubicBezTo>
                    <a:pt x="44124" y="2839"/>
                    <a:pt x="45908" y="5400"/>
                    <a:pt x="45052" y="8540"/>
                  </a:cubicBezTo>
                  <a:lnTo>
                    <a:pt x="44891" y="9120"/>
                  </a:lnTo>
                  <a:cubicBezTo>
                    <a:pt x="43776" y="13188"/>
                    <a:pt x="42384" y="18246"/>
                    <a:pt x="44436" y="19763"/>
                  </a:cubicBezTo>
                  <a:cubicBezTo>
                    <a:pt x="44834" y="20057"/>
                    <a:pt x="45341" y="20204"/>
                    <a:pt x="45961" y="20204"/>
                  </a:cubicBezTo>
                  <a:cubicBezTo>
                    <a:pt x="47577" y="20204"/>
                    <a:pt x="49958" y="19200"/>
                    <a:pt x="53170" y="17175"/>
                  </a:cubicBezTo>
                  <a:cubicBezTo>
                    <a:pt x="57862" y="14205"/>
                    <a:pt x="67238" y="3062"/>
                    <a:pt x="67327" y="2955"/>
                  </a:cubicBezTo>
                  <a:lnTo>
                    <a:pt x="67238" y="2875"/>
                  </a:lnTo>
                  <a:cubicBezTo>
                    <a:pt x="67140" y="2991"/>
                    <a:pt x="57782" y="14107"/>
                    <a:pt x="53098" y="17068"/>
                  </a:cubicBezTo>
                  <a:cubicBezTo>
                    <a:pt x="49937" y="19069"/>
                    <a:pt x="47543" y="20075"/>
                    <a:pt x="45946" y="20075"/>
                  </a:cubicBezTo>
                  <a:cubicBezTo>
                    <a:pt x="45358" y="20075"/>
                    <a:pt x="44877" y="19938"/>
                    <a:pt x="44507" y="19664"/>
                  </a:cubicBezTo>
                  <a:cubicBezTo>
                    <a:pt x="42527" y="18201"/>
                    <a:pt x="43901" y="13188"/>
                    <a:pt x="45007" y="9155"/>
                  </a:cubicBezTo>
                  <a:lnTo>
                    <a:pt x="45168" y="8576"/>
                  </a:lnTo>
                  <a:cubicBezTo>
                    <a:pt x="46042" y="5373"/>
                    <a:pt x="44222" y="2759"/>
                    <a:pt x="42232" y="1385"/>
                  </a:cubicBezTo>
                  <a:cubicBezTo>
                    <a:pt x="40901" y="467"/>
                    <a:pt x="39410" y="1"/>
                    <a:pt x="3800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3" name="Google Shape;1833;p16"/>
          <p:cNvSpPr/>
          <p:nvPr/>
        </p:nvSpPr>
        <p:spPr>
          <a:xfrm flipH="1">
            <a:off x="7407437" y="3799138"/>
            <a:ext cx="23844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16"/>
          <p:cNvSpPr/>
          <p:nvPr/>
        </p:nvSpPr>
        <p:spPr>
          <a:xfrm flipH="1">
            <a:off x="346266" y="2898268"/>
            <a:ext cx="23844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6"/>
          <p:cNvSpPr/>
          <p:nvPr/>
        </p:nvSpPr>
        <p:spPr>
          <a:xfrm flipH="1">
            <a:off x="6150542" y="4522535"/>
            <a:ext cx="23844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6"/>
          <p:cNvSpPr/>
          <p:nvPr/>
        </p:nvSpPr>
        <p:spPr>
          <a:xfrm flipH="1">
            <a:off x="1783713" y="-848075"/>
            <a:ext cx="23844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6"/>
          <p:cNvSpPr/>
          <p:nvPr/>
        </p:nvSpPr>
        <p:spPr>
          <a:xfrm flipH="1">
            <a:off x="458291" y="3714301"/>
            <a:ext cx="3273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6"/>
          <p:cNvSpPr/>
          <p:nvPr/>
        </p:nvSpPr>
        <p:spPr>
          <a:xfrm flipH="1">
            <a:off x="4623227" y="4852721"/>
            <a:ext cx="5958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9" name="Google Shape;1839;p16"/>
          <p:cNvGrpSpPr/>
          <p:nvPr/>
        </p:nvGrpSpPr>
        <p:grpSpPr>
          <a:xfrm flipH="1">
            <a:off x="4938654" y="4447433"/>
            <a:ext cx="37230" cy="833425"/>
            <a:chOff x="367100" y="2392375"/>
            <a:chExt cx="37200" cy="833425"/>
          </a:xfrm>
        </p:grpSpPr>
        <p:sp>
          <p:nvSpPr>
            <p:cNvPr id="1840" name="Google Shape;1840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16"/>
          <p:cNvGrpSpPr/>
          <p:nvPr/>
        </p:nvGrpSpPr>
        <p:grpSpPr>
          <a:xfrm flipH="1">
            <a:off x="1314094" y="3990260"/>
            <a:ext cx="37230" cy="833425"/>
            <a:chOff x="367100" y="2392375"/>
            <a:chExt cx="37200" cy="833425"/>
          </a:xfrm>
        </p:grpSpPr>
        <p:sp>
          <p:nvSpPr>
            <p:cNvPr id="1843" name="Google Shape;1843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16"/>
          <p:cNvGrpSpPr/>
          <p:nvPr/>
        </p:nvGrpSpPr>
        <p:grpSpPr>
          <a:xfrm flipH="1">
            <a:off x="1045132" y="4168809"/>
            <a:ext cx="37230" cy="833425"/>
            <a:chOff x="367100" y="2392375"/>
            <a:chExt cx="37200" cy="833425"/>
          </a:xfrm>
        </p:grpSpPr>
        <p:sp>
          <p:nvSpPr>
            <p:cNvPr id="1846" name="Google Shape;1846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16"/>
          <p:cNvSpPr/>
          <p:nvPr/>
        </p:nvSpPr>
        <p:spPr>
          <a:xfrm flipH="1">
            <a:off x="2176716" y="4879984"/>
            <a:ext cx="5958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6"/>
          <p:cNvSpPr/>
          <p:nvPr/>
        </p:nvSpPr>
        <p:spPr>
          <a:xfrm flipH="1">
            <a:off x="2079910" y="5088039"/>
            <a:ext cx="5052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0" name="Google Shape;1850;p16"/>
          <p:cNvGrpSpPr/>
          <p:nvPr/>
        </p:nvGrpSpPr>
        <p:grpSpPr>
          <a:xfrm flipH="1">
            <a:off x="4692904" y="4428808"/>
            <a:ext cx="37230" cy="833425"/>
            <a:chOff x="367100" y="2392375"/>
            <a:chExt cx="37200" cy="833425"/>
          </a:xfrm>
        </p:grpSpPr>
        <p:sp>
          <p:nvSpPr>
            <p:cNvPr id="1851" name="Google Shape;1851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16"/>
          <p:cNvGrpSpPr/>
          <p:nvPr/>
        </p:nvGrpSpPr>
        <p:grpSpPr>
          <a:xfrm flipH="1">
            <a:off x="2957296" y="4091709"/>
            <a:ext cx="37230" cy="833425"/>
            <a:chOff x="367100" y="2392375"/>
            <a:chExt cx="37200" cy="833425"/>
          </a:xfrm>
        </p:grpSpPr>
        <p:sp>
          <p:nvSpPr>
            <p:cNvPr id="1854" name="Google Shape;1854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856;p16"/>
          <p:cNvGrpSpPr/>
          <p:nvPr/>
        </p:nvGrpSpPr>
        <p:grpSpPr>
          <a:xfrm flipH="1">
            <a:off x="3775573" y="4447445"/>
            <a:ext cx="37230" cy="833425"/>
            <a:chOff x="367100" y="2392375"/>
            <a:chExt cx="37200" cy="833425"/>
          </a:xfrm>
        </p:grpSpPr>
        <p:sp>
          <p:nvSpPr>
            <p:cNvPr id="1857" name="Google Shape;1857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9" name="Google Shape;1859;p16"/>
          <p:cNvGrpSpPr/>
          <p:nvPr/>
        </p:nvGrpSpPr>
        <p:grpSpPr>
          <a:xfrm flipH="1">
            <a:off x="2435910" y="3650711"/>
            <a:ext cx="37230" cy="1232425"/>
            <a:chOff x="367100" y="2392375"/>
            <a:chExt cx="37200" cy="1232425"/>
          </a:xfrm>
        </p:grpSpPr>
        <p:sp>
          <p:nvSpPr>
            <p:cNvPr id="1860" name="Google Shape;1860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2" name="Google Shape;1862;p16"/>
          <p:cNvSpPr/>
          <p:nvPr/>
        </p:nvSpPr>
        <p:spPr>
          <a:xfrm flipH="1">
            <a:off x="1739999" y="3593439"/>
            <a:ext cx="5958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6"/>
          <p:cNvSpPr/>
          <p:nvPr/>
        </p:nvSpPr>
        <p:spPr>
          <a:xfrm flipH="1">
            <a:off x="2459581" y="4356242"/>
            <a:ext cx="5052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4" name="Google Shape;1864;p16"/>
          <p:cNvGrpSpPr/>
          <p:nvPr/>
        </p:nvGrpSpPr>
        <p:grpSpPr>
          <a:xfrm flipH="1">
            <a:off x="3627640" y="3799150"/>
            <a:ext cx="37230" cy="833425"/>
            <a:chOff x="367100" y="2392375"/>
            <a:chExt cx="37200" cy="833425"/>
          </a:xfrm>
        </p:grpSpPr>
        <p:sp>
          <p:nvSpPr>
            <p:cNvPr id="1865" name="Google Shape;1865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16"/>
          <p:cNvGrpSpPr/>
          <p:nvPr/>
        </p:nvGrpSpPr>
        <p:grpSpPr>
          <a:xfrm flipH="1">
            <a:off x="1220924" y="2697303"/>
            <a:ext cx="37230" cy="2435125"/>
            <a:chOff x="367100" y="2392375"/>
            <a:chExt cx="37200" cy="2435125"/>
          </a:xfrm>
        </p:grpSpPr>
        <p:sp>
          <p:nvSpPr>
            <p:cNvPr id="1868" name="Google Shape;1868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6"/>
          <p:cNvGrpSpPr/>
          <p:nvPr/>
        </p:nvGrpSpPr>
        <p:grpSpPr>
          <a:xfrm flipH="1">
            <a:off x="2233571" y="2356654"/>
            <a:ext cx="37230" cy="2435125"/>
            <a:chOff x="367100" y="2392375"/>
            <a:chExt cx="37200" cy="2435125"/>
          </a:xfrm>
        </p:grpSpPr>
        <p:sp>
          <p:nvSpPr>
            <p:cNvPr id="1871" name="Google Shape;1871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16"/>
          <p:cNvGrpSpPr/>
          <p:nvPr/>
        </p:nvGrpSpPr>
        <p:grpSpPr>
          <a:xfrm flipH="1">
            <a:off x="1856265" y="1695459"/>
            <a:ext cx="37230" cy="3553537"/>
            <a:chOff x="367100" y="2392375"/>
            <a:chExt cx="37200" cy="3553537"/>
          </a:xfrm>
        </p:grpSpPr>
        <p:sp>
          <p:nvSpPr>
            <p:cNvPr id="1874" name="Google Shape;1874;p1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6" name="Google Shape;1876;p16"/>
          <p:cNvGrpSpPr/>
          <p:nvPr/>
        </p:nvGrpSpPr>
        <p:grpSpPr>
          <a:xfrm flipH="1">
            <a:off x="3358472" y="2140080"/>
            <a:ext cx="37230" cy="2435125"/>
            <a:chOff x="367100" y="2392375"/>
            <a:chExt cx="37200" cy="2435125"/>
          </a:xfrm>
        </p:grpSpPr>
        <p:sp>
          <p:nvSpPr>
            <p:cNvPr id="1877" name="Google Shape;1877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16"/>
          <p:cNvGrpSpPr/>
          <p:nvPr/>
        </p:nvGrpSpPr>
        <p:grpSpPr>
          <a:xfrm flipH="1">
            <a:off x="1901933" y="4213634"/>
            <a:ext cx="37230" cy="833425"/>
            <a:chOff x="367100" y="2392375"/>
            <a:chExt cx="37200" cy="833425"/>
          </a:xfrm>
        </p:grpSpPr>
        <p:sp>
          <p:nvSpPr>
            <p:cNvPr id="1880" name="Google Shape;1880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2" name="Google Shape;1882;p16"/>
          <p:cNvSpPr/>
          <p:nvPr/>
        </p:nvSpPr>
        <p:spPr>
          <a:xfrm flipH="1">
            <a:off x="8355518" y="3713326"/>
            <a:ext cx="5958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6"/>
          <p:cNvSpPr/>
          <p:nvPr/>
        </p:nvSpPr>
        <p:spPr>
          <a:xfrm flipH="1">
            <a:off x="4623227" y="4928921"/>
            <a:ext cx="5958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6"/>
          <p:cNvSpPr/>
          <p:nvPr/>
        </p:nvSpPr>
        <p:spPr>
          <a:xfrm flipH="1">
            <a:off x="8279619" y="4407011"/>
            <a:ext cx="5958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5" name="Google Shape;1885;p16"/>
          <p:cNvGrpSpPr/>
          <p:nvPr/>
        </p:nvGrpSpPr>
        <p:grpSpPr>
          <a:xfrm flipH="1">
            <a:off x="8993357" y="3357825"/>
            <a:ext cx="37230" cy="2435125"/>
            <a:chOff x="367100" y="2392375"/>
            <a:chExt cx="37200" cy="2435125"/>
          </a:xfrm>
        </p:grpSpPr>
        <p:sp>
          <p:nvSpPr>
            <p:cNvPr id="1886" name="Google Shape;1886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16"/>
          <p:cNvGrpSpPr/>
          <p:nvPr/>
        </p:nvGrpSpPr>
        <p:grpSpPr>
          <a:xfrm flipH="1">
            <a:off x="8599750" y="2660240"/>
            <a:ext cx="37230" cy="2435125"/>
            <a:chOff x="367100" y="2392375"/>
            <a:chExt cx="37200" cy="2435125"/>
          </a:xfrm>
        </p:grpSpPr>
        <p:sp>
          <p:nvSpPr>
            <p:cNvPr id="1889" name="Google Shape;1889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1" name="Google Shape;1891;p16"/>
          <p:cNvGrpSpPr/>
          <p:nvPr/>
        </p:nvGrpSpPr>
        <p:grpSpPr>
          <a:xfrm flipH="1">
            <a:off x="9181447" y="4120334"/>
            <a:ext cx="37230" cy="1232425"/>
            <a:chOff x="367100" y="2392375"/>
            <a:chExt cx="37200" cy="1232425"/>
          </a:xfrm>
        </p:grpSpPr>
        <p:sp>
          <p:nvSpPr>
            <p:cNvPr id="1892" name="Google Shape;1892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16"/>
          <p:cNvGrpSpPr/>
          <p:nvPr/>
        </p:nvGrpSpPr>
        <p:grpSpPr>
          <a:xfrm flipH="1">
            <a:off x="585584" y="1797457"/>
            <a:ext cx="37230" cy="2435125"/>
            <a:chOff x="367100" y="2392375"/>
            <a:chExt cx="37200" cy="2435125"/>
          </a:xfrm>
        </p:grpSpPr>
        <p:sp>
          <p:nvSpPr>
            <p:cNvPr id="1895" name="Google Shape;1895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16"/>
          <p:cNvGrpSpPr/>
          <p:nvPr/>
        </p:nvGrpSpPr>
        <p:grpSpPr>
          <a:xfrm flipH="1">
            <a:off x="2333462" y="1274910"/>
            <a:ext cx="37230" cy="3553537"/>
            <a:chOff x="367100" y="2392375"/>
            <a:chExt cx="37200" cy="3553537"/>
          </a:xfrm>
        </p:grpSpPr>
        <p:sp>
          <p:nvSpPr>
            <p:cNvPr id="1898" name="Google Shape;1898;p1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0" name="Google Shape;1900;p16"/>
          <p:cNvGrpSpPr/>
          <p:nvPr/>
        </p:nvGrpSpPr>
        <p:grpSpPr>
          <a:xfrm flipH="1">
            <a:off x="776101" y="3442775"/>
            <a:ext cx="37230" cy="2435125"/>
            <a:chOff x="367100" y="2392375"/>
            <a:chExt cx="37200" cy="2435125"/>
          </a:xfrm>
        </p:grpSpPr>
        <p:sp>
          <p:nvSpPr>
            <p:cNvPr id="1901" name="Google Shape;1901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3" name="Google Shape;1903;p16"/>
          <p:cNvSpPr/>
          <p:nvPr/>
        </p:nvSpPr>
        <p:spPr>
          <a:xfrm flipH="1">
            <a:off x="-612027" y="3439029"/>
            <a:ext cx="23844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4" name="Google Shape;1904;p16"/>
          <p:cNvGrpSpPr/>
          <p:nvPr/>
        </p:nvGrpSpPr>
        <p:grpSpPr>
          <a:xfrm flipH="1">
            <a:off x="3378976" y="4733607"/>
            <a:ext cx="37230" cy="833425"/>
            <a:chOff x="367100" y="2392375"/>
            <a:chExt cx="37200" cy="833425"/>
          </a:xfrm>
        </p:grpSpPr>
        <p:sp>
          <p:nvSpPr>
            <p:cNvPr id="1905" name="Google Shape;1905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16"/>
          <p:cNvGrpSpPr/>
          <p:nvPr/>
        </p:nvGrpSpPr>
        <p:grpSpPr>
          <a:xfrm flipH="1">
            <a:off x="4158809" y="4645820"/>
            <a:ext cx="37230" cy="833425"/>
            <a:chOff x="367100" y="2392375"/>
            <a:chExt cx="37200" cy="833425"/>
          </a:xfrm>
        </p:grpSpPr>
        <p:sp>
          <p:nvSpPr>
            <p:cNvPr id="1908" name="Google Shape;1908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16"/>
          <p:cNvGrpSpPr/>
          <p:nvPr/>
        </p:nvGrpSpPr>
        <p:grpSpPr>
          <a:xfrm flipH="1">
            <a:off x="2696597" y="4457933"/>
            <a:ext cx="37230" cy="1232425"/>
            <a:chOff x="367100" y="2392375"/>
            <a:chExt cx="37200" cy="1232425"/>
          </a:xfrm>
        </p:grpSpPr>
        <p:sp>
          <p:nvSpPr>
            <p:cNvPr id="1911" name="Google Shape;1911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16"/>
          <p:cNvGrpSpPr/>
          <p:nvPr/>
        </p:nvGrpSpPr>
        <p:grpSpPr>
          <a:xfrm flipH="1">
            <a:off x="1519842" y="4680607"/>
            <a:ext cx="37230" cy="833425"/>
            <a:chOff x="367100" y="2392375"/>
            <a:chExt cx="37200" cy="833425"/>
          </a:xfrm>
        </p:grpSpPr>
        <p:sp>
          <p:nvSpPr>
            <p:cNvPr id="1914" name="Google Shape;1914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16"/>
          <p:cNvGrpSpPr/>
          <p:nvPr/>
        </p:nvGrpSpPr>
        <p:grpSpPr>
          <a:xfrm flipH="1">
            <a:off x="507083" y="4471320"/>
            <a:ext cx="37230" cy="1232425"/>
            <a:chOff x="367100" y="2392375"/>
            <a:chExt cx="37200" cy="1232425"/>
          </a:xfrm>
        </p:grpSpPr>
        <p:sp>
          <p:nvSpPr>
            <p:cNvPr id="1917" name="Google Shape;1917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16"/>
          <p:cNvGrpSpPr/>
          <p:nvPr/>
        </p:nvGrpSpPr>
        <p:grpSpPr>
          <a:xfrm flipH="1">
            <a:off x="324322" y="3717574"/>
            <a:ext cx="37230" cy="2435125"/>
            <a:chOff x="367100" y="2392375"/>
            <a:chExt cx="37200" cy="2435125"/>
          </a:xfrm>
        </p:grpSpPr>
        <p:sp>
          <p:nvSpPr>
            <p:cNvPr id="1920" name="Google Shape;1920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16"/>
          <p:cNvGrpSpPr/>
          <p:nvPr/>
        </p:nvGrpSpPr>
        <p:grpSpPr>
          <a:xfrm flipH="1">
            <a:off x="1400445" y="3165451"/>
            <a:ext cx="37230" cy="2435125"/>
            <a:chOff x="367100" y="2392375"/>
            <a:chExt cx="37200" cy="2435125"/>
          </a:xfrm>
        </p:grpSpPr>
        <p:sp>
          <p:nvSpPr>
            <p:cNvPr id="1923" name="Google Shape;1923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5" name="Google Shape;1925;p16"/>
          <p:cNvGrpSpPr/>
          <p:nvPr/>
        </p:nvGrpSpPr>
        <p:grpSpPr>
          <a:xfrm flipH="1">
            <a:off x="2044918" y="3975385"/>
            <a:ext cx="37230" cy="833425"/>
            <a:chOff x="367100" y="2392375"/>
            <a:chExt cx="37200" cy="833425"/>
          </a:xfrm>
        </p:grpSpPr>
        <p:sp>
          <p:nvSpPr>
            <p:cNvPr id="1926" name="Google Shape;1926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8" name="Google Shape;1928;p16"/>
          <p:cNvGrpSpPr/>
          <p:nvPr/>
        </p:nvGrpSpPr>
        <p:grpSpPr>
          <a:xfrm flipH="1">
            <a:off x="6455360" y="4522533"/>
            <a:ext cx="37230" cy="1232425"/>
            <a:chOff x="367100" y="2392375"/>
            <a:chExt cx="37200" cy="1232425"/>
          </a:xfrm>
        </p:grpSpPr>
        <p:sp>
          <p:nvSpPr>
            <p:cNvPr id="1929" name="Google Shape;1929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16"/>
          <p:cNvGrpSpPr/>
          <p:nvPr/>
        </p:nvGrpSpPr>
        <p:grpSpPr>
          <a:xfrm flipH="1">
            <a:off x="8124577" y="4657420"/>
            <a:ext cx="37230" cy="833425"/>
            <a:chOff x="367100" y="2392375"/>
            <a:chExt cx="37200" cy="833425"/>
          </a:xfrm>
        </p:grpSpPr>
        <p:sp>
          <p:nvSpPr>
            <p:cNvPr id="1932" name="Google Shape;1932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4" name="Google Shape;1934;p16"/>
          <p:cNvGrpSpPr/>
          <p:nvPr/>
        </p:nvGrpSpPr>
        <p:grpSpPr>
          <a:xfrm flipH="1">
            <a:off x="8701795" y="4537983"/>
            <a:ext cx="37230" cy="1232425"/>
            <a:chOff x="367100" y="2392375"/>
            <a:chExt cx="37200" cy="1232425"/>
          </a:xfrm>
        </p:grpSpPr>
        <p:sp>
          <p:nvSpPr>
            <p:cNvPr id="1935" name="Google Shape;1935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16"/>
          <p:cNvGrpSpPr/>
          <p:nvPr/>
        </p:nvGrpSpPr>
        <p:grpSpPr>
          <a:xfrm flipH="1">
            <a:off x="5875427" y="4823231"/>
            <a:ext cx="37230" cy="833425"/>
            <a:chOff x="367100" y="2392375"/>
            <a:chExt cx="37200" cy="833425"/>
          </a:xfrm>
        </p:grpSpPr>
        <p:sp>
          <p:nvSpPr>
            <p:cNvPr id="1938" name="Google Shape;1938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0" name="Google Shape;1940;p16"/>
          <p:cNvGrpSpPr/>
          <p:nvPr/>
        </p:nvGrpSpPr>
        <p:grpSpPr>
          <a:xfrm flipH="1">
            <a:off x="5167440" y="4676032"/>
            <a:ext cx="37230" cy="833425"/>
            <a:chOff x="367100" y="2392375"/>
            <a:chExt cx="37200" cy="833425"/>
          </a:xfrm>
        </p:grpSpPr>
        <p:sp>
          <p:nvSpPr>
            <p:cNvPr id="1941" name="Google Shape;1941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3" name="Google Shape;1943;p16"/>
          <p:cNvGrpSpPr/>
          <p:nvPr/>
        </p:nvGrpSpPr>
        <p:grpSpPr>
          <a:xfrm flipH="1">
            <a:off x="7239834" y="4798219"/>
            <a:ext cx="37230" cy="833425"/>
            <a:chOff x="367100" y="2392375"/>
            <a:chExt cx="37200" cy="833425"/>
          </a:xfrm>
        </p:grpSpPr>
        <p:sp>
          <p:nvSpPr>
            <p:cNvPr id="1944" name="Google Shape;1944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16"/>
          <p:cNvGrpSpPr/>
          <p:nvPr/>
        </p:nvGrpSpPr>
        <p:grpSpPr>
          <a:xfrm flipH="1">
            <a:off x="949854" y="1797446"/>
            <a:ext cx="37230" cy="3553537"/>
            <a:chOff x="367100" y="2392375"/>
            <a:chExt cx="37200" cy="3553537"/>
          </a:xfrm>
        </p:grpSpPr>
        <p:sp>
          <p:nvSpPr>
            <p:cNvPr id="1947" name="Google Shape;1947;p1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9" name="Google Shape;1949;p16"/>
          <p:cNvGrpSpPr/>
          <p:nvPr/>
        </p:nvGrpSpPr>
        <p:grpSpPr>
          <a:xfrm flipH="1">
            <a:off x="3083087" y="2236608"/>
            <a:ext cx="37230" cy="3553537"/>
            <a:chOff x="367100" y="2392375"/>
            <a:chExt cx="37200" cy="3553537"/>
          </a:xfrm>
        </p:grpSpPr>
        <p:sp>
          <p:nvSpPr>
            <p:cNvPr id="1950" name="Google Shape;1950;p1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2" name="Google Shape;1952;p16"/>
          <p:cNvGrpSpPr/>
          <p:nvPr/>
        </p:nvGrpSpPr>
        <p:grpSpPr>
          <a:xfrm flipH="1">
            <a:off x="7786402" y="4158684"/>
            <a:ext cx="37230" cy="833425"/>
            <a:chOff x="367100" y="2392375"/>
            <a:chExt cx="37200" cy="833425"/>
          </a:xfrm>
        </p:grpSpPr>
        <p:sp>
          <p:nvSpPr>
            <p:cNvPr id="1953" name="Google Shape;1953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5" name="Google Shape;1955;p16"/>
          <p:cNvGrpSpPr/>
          <p:nvPr/>
        </p:nvGrpSpPr>
        <p:grpSpPr>
          <a:xfrm flipH="1">
            <a:off x="8413186" y="2417604"/>
            <a:ext cx="37230" cy="2435125"/>
            <a:chOff x="367100" y="2392375"/>
            <a:chExt cx="37200" cy="2435125"/>
          </a:xfrm>
        </p:grpSpPr>
        <p:sp>
          <p:nvSpPr>
            <p:cNvPr id="1956" name="Google Shape;1956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8" name="Google Shape;1958;p16"/>
          <p:cNvSpPr/>
          <p:nvPr/>
        </p:nvSpPr>
        <p:spPr>
          <a:xfrm flipH="1">
            <a:off x="1522954" y="1063168"/>
            <a:ext cx="23844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16"/>
          <p:cNvSpPr/>
          <p:nvPr/>
        </p:nvSpPr>
        <p:spPr>
          <a:xfrm flipH="1">
            <a:off x="7896054" y="3075606"/>
            <a:ext cx="23844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0" name="Google Shape;1960;p16"/>
          <p:cNvGrpSpPr/>
          <p:nvPr/>
        </p:nvGrpSpPr>
        <p:grpSpPr>
          <a:xfrm rot="10800000">
            <a:off x="206550" y="4336332"/>
            <a:ext cx="8730907" cy="3837779"/>
            <a:chOff x="5270825" y="560825"/>
            <a:chExt cx="1890175" cy="830850"/>
          </a:xfrm>
        </p:grpSpPr>
        <p:sp>
          <p:nvSpPr>
            <p:cNvPr id="1961" name="Google Shape;1961;p16"/>
            <p:cNvSpPr/>
            <p:nvPr/>
          </p:nvSpPr>
          <p:spPr>
            <a:xfrm>
              <a:off x="5270825" y="689775"/>
              <a:ext cx="1890175" cy="701900"/>
            </a:xfrm>
            <a:custGeom>
              <a:avLst/>
              <a:gdLst/>
              <a:ahLst/>
              <a:cxnLst/>
              <a:rect l="l" t="t" r="r" b="b"/>
              <a:pathLst>
                <a:path w="75607" h="28076" extrusionOk="0">
                  <a:moveTo>
                    <a:pt x="18" y="1"/>
                  </a:moveTo>
                  <a:lnTo>
                    <a:pt x="0" y="117"/>
                  </a:lnTo>
                  <a:cubicBezTo>
                    <a:pt x="2471" y="518"/>
                    <a:pt x="7092" y="5353"/>
                    <a:pt x="11160" y="9627"/>
                  </a:cubicBezTo>
                  <a:cubicBezTo>
                    <a:pt x="14658" y="13302"/>
                    <a:pt x="17691" y="16487"/>
                    <a:pt x="18957" y="16487"/>
                  </a:cubicBezTo>
                  <a:lnTo>
                    <a:pt x="19038" y="16487"/>
                  </a:lnTo>
                  <a:cubicBezTo>
                    <a:pt x="20313" y="16335"/>
                    <a:pt x="19983" y="13177"/>
                    <a:pt x="19609" y="9520"/>
                  </a:cubicBezTo>
                  <a:cubicBezTo>
                    <a:pt x="19252" y="6085"/>
                    <a:pt x="18859" y="2204"/>
                    <a:pt x="20028" y="1277"/>
                  </a:cubicBezTo>
                  <a:cubicBezTo>
                    <a:pt x="20980" y="526"/>
                    <a:pt x="22208" y="258"/>
                    <a:pt x="23468" y="258"/>
                  </a:cubicBezTo>
                  <a:cubicBezTo>
                    <a:pt x="24724" y="258"/>
                    <a:pt x="26012" y="523"/>
                    <a:pt x="27093" y="839"/>
                  </a:cubicBezTo>
                  <a:cubicBezTo>
                    <a:pt x="32714" y="2463"/>
                    <a:pt x="38941" y="7075"/>
                    <a:pt x="40154" y="10519"/>
                  </a:cubicBezTo>
                  <a:cubicBezTo>
                    <a:pt x="41242" y="13596"/>
                    <a:pt x="41010" y="16130"/>
                    <a:pt x="40823" y="18173"/>
                  </a:cubicBezTo>
                  <a:cubicBezTo>
                    <a:pt x="40662" y="19957"/>
                    <a:pt x="40520" y="21500"/>
                    <a:pt x="41314" y="22812"/>
                  </a:cubicBezTo>
                  <a:cubicBezTo>
                    <a:pt x="43455" y="26336"/>
                    <a:pt x="46470" y="28075"/>
                    <a:pt x="50476" y="28075"/>
                  </a:cubicBezTo>
                  <a:cubicBezTo>
                    <a:pt x="51635" y="28075"/>
                    <a:pt x="52875" y="27932"/>
                    <a:pt x="54205" y="27638"/>
                  </a:cubicBezTo>
                  <a:cubicBezTo>
                    <a:pt x="61279" y="26077"/>
                    <a:pt x="75463" y="11955"/>
                    <a:pt x="75606" y="11812"/>
                  </a:cubicBezTo>
                  <a:lnTo>
                    <a:pt x="75526" y="11723"/>
                  </a:lnTo>
                  <a:cubicBezTo>
                    <a:pt x="75383" y="11866"/>
                    <a:pt x="61216" y="25970"/>
                    <a:pt x="54178" y="27522"/>
                  </a:cubicBezTo>
                  <a:cubicBezTo>
                    <a:pt x="52862" y="27811"/>
                    <a:pt x="51630" y="27956"/>
                    <a:pt x="50481" y="27956"/>
                  </a:cubicBezTo>
                  <a:cubicBezTo>
                    <a:pt x="46521" y="27956"/>
                    <a:pt x="43537" y="26234"/>
                    <a:pt x="41421" y="22749"/>
                  </a:cubicBezTo>
                  <a:cubicBezTo>
                    <a:pt x="40645" y="21465"/>
                    <a:pt x="40778" y="20020"/>
                    <a:pt x="40948" y="18182"/>
                  </a:cubicBezTo>
                  <a:cubicBezTo>
                    <a:pt x="41135" y="16130"/>
                    <a:pt x="41367" y="13579"/>
                    <a:pt x="40270" y="10474"/>
                  </a:cubicBezTo>
                  <a:cubicBezTo>
                    <a:pt x="39039" y="7004"/>
                    <a:pt x="32785" y="2356"/>
                    <a:pt x="27129" y="723"/>
                  </a:cubicBezTo>
                  <a:cubicBezTo>
                    <a:pt x="26032" y="404"/>
                    <a:pt x="24729" y="135"/>
                    <a:pt x="23458" y="135"/>
                  </a:cubicBezTo>
                  <a:cubicBezTo>
                    <a:pt x="22177" y="135"/>
                    <a:pt x="20929" y="408"/>
                    <a:pt x="19957" y="1178"/>
                  </a:cubicBezTo>
                  <a:cubicBezTo>
                    <a:pt x="18726" y="2151"/>
                    <a:pt x="19109" y="5898"/>
                    <a:pt x="19484" y="9528"/>
                  </a:cubicBezTo>
                  <a:cubicBezTo>
                    <a:pt x="19841" y="12972"/>
                    <a:pt x="20171" y="16228"/>
                    <a:pt x="19020" y="16362"/>
                  </a:cubicBezTo>
                  <a:cubicBezTo>
                    <a:pt x="18998" y="16365"/>
                    <a:pt x="18975" y="16366"/>
                    <a:pt x="18951" y="16366"/>
                  </a:cubicBezTo>
                  <a:cubicBezTo>
                    <a:pt x="17745" y="16366"/>
                    <a:pt x="14583" y="13055"/>
                    <a:pt x="11250" y="9546"/>
                  </a:cubicBezTo>
                  <a:cubicBezTo>
                    <a:pt x="7164" y="5255"/>
                    <a:pt x="2534" y="402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5271500" y="691075"/>
              <a:ext cx="1882350" cy="687000"/>
            </a:xfrm>
            <a:custGeom>
              <a:avLst/>
              <a:gdLst/>
              <a:ahLst/>
              <a:cxnLst/>
              <a:rect l="l" t="t" r="r" b="b"/>
              <a:pathLst>
                <a:path w="75294" h="27480" extrusionOk="0">
                  <a:moveTo>
                    <a:pt x="24087" y="0"/>
                  </a:moveTo>
                  <a:cubicBezTo>
                    <a:pt x="22729" y="0"/>
                    <a:pt x="21392" y="297"/>
                    <a:pt x="20349" y="1153"/>
                  </a:cubicBezTo>
                  <a:cubicBezTo>
                    <a:pt x="19136" y="2152"/>
                    <a:pt x="19439" y="5810"/>
                    <a:pt x="19733" y="9352"/>
                  </a:cubicBezTo>
                  <a:cubicBezTo>
                    <a:pt x="20019" y="12777"/>
                    <a:pt x="20295" y="16016"/>
                    <a:pt x="19118" y="16230"/>
                  </a:cubicBezTo>
                  <a:cubicBezTo>
                    <a:pt x="19076" y="16237"/>
                    <a:pt x="19033" y="16241"/>
                    <a:pt x="18987" y="16241"/>
                  </a:cubicBezTo>
                  <a:cubicBezTo>
                    <a:pt x="17775" y="16241"/>
                    <a:pt x="15102" y="13658"/>
                    <a:pt x="11767" y="10297"/>
                  </a:cubicBezTo>
                  <a:cubicBezTo>
                    <a:pt x="11428" y="9958"/>
                    <a:pt x="11098" y="9619"/>
                    <a:pt x="10759" y="9280"/>
                  </a:cubicBezTo>
                  <a:cubicBezTo>
                    <a:pt x="6646" y="5132"/>
                    <a:pt x="2400" y="841"/>
                    <a:pt x="18" y="413"/>
                  </a:cubicBezTo>
                  <a:lnTo>
                    <a:pt x="0" y="538"/>
                  </a:lnTo>
                  <a:cubicBezTo>
                    <a:pt x="2346" y="957"/>
                    <a:pt x="6575" y="5230"/>
                    <a:pt x="10670" y="9361"/>
                  </a:cubicBezTo>
                  <a:cubicBezTo>
                    <a:pt x="11009" y="9708"/>
                    <a:pt x="11348" y="10047"/>
                    <a:pt x="11678" y="10377"/>
                  </a:cubicBezTo>
                  <a:cubicBezTo>
                    <a:pt x="15038" y="13755"/>
                    <a:pt x="17723" y="16359"/>
                    <a:pt x="18989" y="16359"/>
                  </a:cubicBezTo>
                  <a:cubicBezTo>
                    <a:pt x="19040" y="16359"/>
                    <a:pt x="19089" y="16354"/>
                    <a:pt x="19136" y="16346"/>
                  </a:cubicBezTo>
                  <a:cubicBezTo>
                    <a:pt x="20420" y="16114"/>
                    <a:pt x="20144" y="12822"/>
                    <a:pt x="19858" y="9343"/>
                  </a:cubicBezTo>
                  <a:cubicBezTo>
                    <a:pt x="19564" y="5837"/>
                    <a:pt x="19261" y="2206"/>
                    <a:pt x="20429" y="1242"/>
                  </a:cubicBezTo>
                  <a:cubicBezTo>
                    <a:pt x="21444" y="409"/>
                    <a:pt x="22752" y="120"/>
                    <a:pt x="24083" y="120"/>
                  </a:cubicBezTo>
                  <a:cubicBezTo>
                    <a:pt x="25303" y="120"/>
                    <a:pt x="26543" y="363"/>
                    <a:pt x="27593" y="654"/>
                  </a:cubicBezTo>
                  <a:cubicBezTo>
                    <a:pt x="33142" y="2197"/>
                    <a:pt x="39217" y="6747"/>
                    <a:pt x="40341" y="10190"/>
                  </a:cubicBezTo>
                  <a:cubicBezTo>
                    <a:pt x="41322" y="13197"/>
                    <a:pt x="41099" y="15685"/>
                    <a:pt x="40912" y="17693"/>
                  </a:cubicBezTo>
                  <a:cubicBezTo>
                    <a:pt x="40751" y="19495"/>
                    <a:pt x="40618" y="21056"/>
                    <a:pt x="41403" y="22376"/>
                  </a:cubicBezTo>
                  <a:cubicBezTo>
                    <a:pt x="43437" y="25793"/>
                    <a:pt x="46345" y="27479"/>
                    <a:pt x="50234" y="27479"/>
                  </a:cubicBezTo>
                  <a:cubicBezTo>
                    <a:pt x="51448" y="27479"/>
                    <a:pt x="52759" y="27318"/>
                    <a:pt x="54169" y="26988"/>
                  </a:cubicBezTo>
                  <a:cubicBezTo>
                    <a:pt x="61145" y="25356"/>
                    <a:pt x="75151" y="11359"/>
                    <a:pt x="75294" y="11216"/>
                  </a:cubicBezTo>
                  <a:lnTo>
                    <a:pt x="75204" y="11136"/>
                  </a:lnTo>
                  <a:cubicBezTo>
                    <a:pt x="75062" y="11279"/>
                    <a:pt x="61082" y="25240"/>
                    <a:pt x="54142" y="26864"/>
                  </a:cubicBezTo>
                  <a:cubicBezTo>
                    <a:pt x="52741" y="27192"/>
                    <a:pt x="51438" y="27357"/>
                    <a:pt x="50231" y="27357"/>
                  </a:cubicBezTo>
                  <a:cubicBezTo>
                    <a:pt x="46390" y="27357"/>
                    <a:pt x="43517" y="25688"/>
                    <a:pt x="41501" y="22314"/>
                  </a:cubicBezTo>
                  <a:cubicBezTo>
                    <a:pt x="40742" y="21020"/>
                    <a:pt x="40867" y="19557"/>
                    <a:pt x="41037" y="17702"/>
                  </a:cubicBezTo>
                  <a:cubicBezTo>
                    <a:pt x="41215" y="15685"/>
                    <a:pt x="41447" y="13179"/>
                    <a:pt x="40457" y="10154"/>
                  </a:cubicBezTo>
                  <a:cubicBezTo>
                    <a:pt x="39324" y="6675"/>
                    <a:pt x="33204" y="2090"/>
                    <a:pt x="27629" y="538"/>
                  </a:cubicBezTo>
                  <a:cubicBezTo>
                    <a:pt x="26568" y="245"/>
                    <a:pt x="25319" y="0"/>
                    <a:pt x="2408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5271925" y="688675"/>
              <a:ext cx="1874575" cy="676000"/>
            </a:xfrm>
            <a:custGeom>
              <a:avLst/>
              <a:gdLst/>
              <a:ahLst/>
              <a:cxnLst/>
              <a:rect l="l" t="t" r="r" b="b"/>
              <a:pathLst>
                <a:path w="74983" h="27040" extrusionOk="0">
                  <a:moveTo>
                    <a:pt x="24729" y="0"/>
                  </a:moveTo>
                  <a:cubicBezTo>
                    <a:pt x="23091" y="0"/>
                    <a:pt x="21748" y="425"/>
                    <a:pt x="20760" y="1267"/>
                  </a:cubicBezTo>
                  <a:cubicBezTo>
                    <a:pt x="19547" y="2311"/>
                    <a:pt x="19770" y="5879"/>
                    <a:pt x="19993" y="9332"/>
                  </a:cubicBezTo>
                  <a:cubicBezTo>
                    <a:pt x="20207" y="12739"/>
                    <a:pt x="20412" y="15951"/>
                    <a:pt x="19217" y="16245"/>
                  </a:cubicBezTo>
                  <a:cubicBezTo>
                    <a:pt x="19154" y="16261"/>
                    <a:pt x="19087" y="16268"/>
                    <a:pt x="19015" y="16268"/>
                  </a:cubicBezTo>
                  <a:cubicBezTo>
                    <a:pt x="17701" y="16268"/>
                    <a:pt x="14987" y="13752"/>
                    <a:pt x="11839" y="10714"/>
                  </a:cubicBezTo>
                  <a:cubicBezTo>
                    <a:pt x="11331" y="10224"/>
                    <a:pt x="10804" y="9715"/>
                    <a:pt x="10287" y="9207"/>
                  </a:cubicBezTo>
                  <a:cubicBezTo>
                    <a:pt x="6353" y="5380"/>
                    <a:pt x="2285" y="1428"/>
                    <a:pt x="28" y="982"/>
                  </a:cubicBezTo>
                  <a:lnTo>
                    <a:pt x="1" y="1098"/>
                  </a:lnTo>
                  <a:cubicBezTo>
                    <a:pt x="2231" y="1535"/>
                    <a:pt x="6281" y="5478"/>
                    <a:pt x="10198" y="9296"/>
                  </a:cubicBezTo>
                  <a:cubicBezTo>
                    <a:pt x="10724" y="9804"/>
                    <a:pt x="11241" y="10313"/>
                    <a:pt x="11759" y="10804"/>
                  </a:cubicBezTo>
                  <a:cubicBezTo>
                    <a:pt x="15024" y="13962"/>
                    <a:pt x="17656" y="16388"/>
                    <a:pt x="19012" y="16388"/>
                  </a:cubicBezTo>
                  <a:cubicBezTo>
                    <a:pt x="19101" y="16388"/>
                    <a:pt x="19172" y="16379"/>
                    <a:pt x="19244" y="16361"/>
                  </a:cubicBezTo>
                  <a:cubicBezTo>
                    <a:pt x="20546" y="16040"/>
                    <a:pt x="20332" y="12784"/>
                    <a:pt x="20118" y="9332"/>
                  </a:cubicBezTo>
                  <a:cubicBezTo>
                    <a:pt x="19895" y="5906"/>
                    <a:pt x="19672" y="2364"/>
                    <a:pt x="20840" y="1365"/>
                  </a:cubicBezTo>
                  <a:cubicBezTo>
                    <a:pt x="21923" y="437"/>
                    <a:pt x="23329" y="123"/>
                    <a:pt x="24734" y="123"/>
                  </a:cubicBezTo>
                  <a:cubicBezTo>
                    <a:pt x="25842" y="123"/>
                    <a:pt x="26949" y="318"/>
                    <a:pt x="27897" y="562"/>
                  </a:cubicBezTo>
                  <a:cubicBezTo>
                    <a:pt x="33446" y="1981"/>
                    <a:pt x="39476" y="6486"/>
                    <a:pt x="40538" y="10010"/>
                  </a:cubicBezTo>
                  <a:cubicBezTo>
                    <a:pt x="41412" y="12927"/>
                    <a:pt x="41207" y="15273"/>
                    <a:pt x="41020" y="17343"/>
                  </a:cubicBezTo>
                  <a:cubicBezTo>
                    <a:pt x="40859" y="19180"/>
                    <a:pt x="40717" y="20759"/>
                    <a:pt x="41493" y="22089"/>
                  </a:cubicBezTo>
                  <a:cubicBezTo>
                    <a:pt x="43420" y="25398"/>
                    <a:pt x="46221" y="27040"/>
                    <a:pt x="49994" y="27040"/>
                  </a:cubicBezTo>
                  <a:cubicBezTo>
                    <a:pt x="51261" y="27040"/>
                    <a:pt x="52644" y="26852"/>
                    <a:pt x="54134" y="26478"/>
                  </a:cubicBezTo>
                  <a:cubicBezTo>
                    <a:pt x="61012" y="24774"/>
                    <a:pt x="74840" y="10920"/>
                    <a:pt x="74982" y="10777"/>
                  </a:cubicBezTo>
                  <a:lnTo>
                    <a:pt x="74893" y="10688"/>
                  </a:lnTo>
                  <a:cubicBezTo>
                    <a:pt x="74759" y="10830"/>
                    <a:pt x="60949" y="24667"/>
                    <a:pt x="54107" y="26362"/>
                  </a:cubicBezTo>
                  <a:cubicBezTo>
                    <a:pt x="52626" y="26729"/>
                    <a:pt x="51259" y="26913"/>
                    <a:pt x="50001" y="26913"/>
                  </a:cubicBezTo>
                  <a:cubicBezTo>
                    <a:pt x="46270" y="26913"/>
                    <a:pt x="43501" y="25295"/>
                    <a:pt x="41600" y="22026"/>
                  </a:cubicBezTo>
                  <a:cubicBezTo>
                    <a:pt x="40841" y="20724"/>
                    <a:pt x="40975" y="19243"/>
                    <a:pt x="41145" y="17361"/>
                  </a:cubicBezTo>
                  <a:cubicBezTo>
                    <a:pt x="41314" y="15380"/>
                    <a:pt x="41537" y="12918"/>
                    <a:pt x="40654" y="9974"/>
                  </a:cubicBezTo>
                  <a:cubicBezTo>
                    <a:pt x="39584" y="6414"/>
                    <a:pt x="33517" y="1865"/>
                    <a:pt x="27924" y="446"/>
                  </a:cubicBezTo>
                  <a:cubicBezTo>
                    <a:pt x="26765" y="148"/>
                    <a:pt x="25696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5272600" y="686175"/>
              <a:ext cx="1866525" cy="664900"/>
            </a:xfrm>
            <a:custGeom>
              <a:avLst/>
              <a:gdLst/>
              <a:ahLst/>
              <a:cxnLst/>
              <a:rect l="l" t="t" r="r" b="b"/>
              <a:pathLst>
                <a:path w="74661" h="26596" extrusionOk="0">
                  <a:moveTo>
                    <a:pt x="25388" y="0"/>
                  </a:moveTo>
                  <a:cubicBezTo>
                    <a:pt x="23642" y="0"/>
                    <a:pt x="22204" y="470"/>
                    <a:pt x="21161" y="1394"/>
                  </a:cubicBezTo>
                  <a:cubicBezTo>
                    <a:pt x="19948" y="2464"/>
                    <a:pt x="20100" y="5952"/>
                    <a:pt x="20242" y="9333"/>
                  </a:cubicBezTo>
                  <a:cubicBezTo>
                    <a:pt x="20394" y="12706"/>
                    <a:pt x="20528" y="15890"/>
                    <a:pt x="19306" y="16256"/>
                  </a:cubicBezTo>
                  <a:cubicBezTo>
                    <a:pt x="19212" y="16285"/>
                    <a:pt x="19111" y="16299"/>
                    <a:pt x="19002" y="16299"/>
                  </a:cubicBezTo>
                  <a:cubicBezTo>
                    <a:pt x="17596" y="16299"/>
                    <a:pt x="14949" y="13960"/>
                    <a:pt x="11910" y="11144"/>
                  </a:cubicBezTo>
                  <a:cubicBezTo>
                    <a:pt x="11214" y="10502"/>
                    <a:pt x="10492" y="9824"/>
                    <a:pt x="9805" y="9182"/>
                  </a:cubicBezTo>
                  <a:cubicBezTo>
                    <a:pt x="5880" y="5497"/>
                    <a:pt x="2168" y="2009"/>
                    <a:pt x="27" y="1545"/>
                  </a:cubicBezTo>
                  <a:lnTo>
                    <a:pt x="1" y="1661"/>
                  </a:lnTo>
                  <a:cubicBezTo>
                    <a:pt x="2106" y="2125"/>
                    <a:pt x="5808" y="5596"/>
                    <a:pt x="9716" y="9271"/>
                  </a:cubicBezTo>
                  <a:cubicBezTo>
                    <a:pt x="10411" y="9913"/>
                    <a:pt x="11125" y="10591"/>
                    <a:pt x="11830" y="11234"/>
                  </a:cubicBezTo>
                  <a:cubicBezTo>
                    <a:pt x="14891" y="14071"/>
                    <a:pt x="17560" y="16425"/>
                    <a:pt x="19021" y="16425"/>
                  </a:cubicBezTo>
                  <a:cubicBezTo>
                    <a:pt x="19135" y="16425"/>
                    <a:pt x="19242" y="16411"/>
                    <a:pt x="19341" y="16381"/>
                  </a:cubicBezTo>
                  <a:cubicBezTo>
                    <a:pt x="20653" y="15980"/>
                    <a:pt x="20519" y="12750"/>
                    <a:pt x="20367" y="9325"/>
                  </a:cubicBezTo>
                  <a:cubicBezTo>
                    <a:pt x="20225" y="5979"/>
                    <a:pt x="20073" y="2518"/>
                    <a:pt x="21242" y="1483"/>
                  </a:cubicBezTo>
                  <a:cubicBezTo>
                    <a:pt x="22265" y="579"/>
                    <a:pt x="23672" y="123"/>
                    <a:pt x="25388" y="123"/>
                  </a:cubicBezTo>
                  <a:cubicBezTo>
                    <a:pt x="26245" y="123"/>
                    <a:pt x="27180" y="237"/>
                    <a:pt x="28182" y="466"/>
                  </a:cubicBezTo>
                  <a:cubicBezTo>
                    <a:pt x="33651" y="1733"/>
                    <a:pt x="39744" y="6283"/>
                    <a:pt x="40725" y="9833"/>
                  </a:cubicBezTo>
                  <a:cubicBezTo>
                    <a:pt x="41501" y="12670"/>
                    <a:pt x="41296" y="14972"/>
                    <a:pt x="41118" y="17006"/>
                  </a:cubicBezTo>
                  <a:cubicBezTo>
                    <a:pt x="40948" y="18861"/>
                    <a:pt x="40805" y="20458"/>
                    <a:pt x="41573" y="21805"/>
                  </a:cubicBezTo>
                  <a:cubicBezTo>
                    <a:pt x="43402" y="25008"/>
                    <a:pt x="46096" y="26596"/>
                    <a:pt x="49753" y="26596"/>
                  </a:cubicBezTo>
                  <a:cubicBezTo>
                    <a:pt x="51074" y="26596"/>
                    <a:pt x="52519" y="26390"/>
                    <a:pt x="54098" y="25980"/>
                  </a:cubicBezTo>
                  <a:cubicBezTo>
                    <a:pt x="60878" y="24205"/>
                    <a:pt x="74527" y="10475"/>
                    <a:pt x="74661" y="10342"/>
                  </a:cubicBezTo>
                  <a:lnTo>
                    <a:pt x="74572" y="10252"/>
                  </a:lnTo>
                  <a:cubicBezTo>
                    <a:pt x="74438" y="10386"/>
                    <a:pt x="60815" y="24089"/>
                    <a:pt x="54062" y="25864"/>
                  </a:cubicBezTo>
                  <a:cubicBezTo>
                    <a:pt x="52503" y="26271"/>
                    <a:pt x="51072" y="26475"/>
                    <a:pt x="49765" y="26475"/>
                  </a:cubicBezTo>
                  <a:cubicBezTo>
                    <a:pt x="46147" y="26475"/>
                    <a:pt x="43482" y="24908"/>
                    <a:pt x="41680" y="21743"/>
                  </a:cubicBezTo>
                  <a:cubicBezTo>
                    <a:pt x="40930" y="20431"/>
                    <a:pt x="41064" y="18924"/>
                    <a:pt x="41234" y="17014"/>
                  </a:cubicBezTo>
                  <a:cubicBezTo>
                    <a:pt x="41421" y="14972"/>
                    <a:pt x="41626" y="12661"/>
                    <a:pt x="40841" y="9806"/>
                  </a:cubicBezTo>
                  <a:cubicBezTo>
                    <a:pt x="39851" y="6220"/>
                    <a:pt x="33713" y="1626"/>
                    <a:pt x="28209" y="350"/>
                  </a:cubicBezTo>
                  <a:cubicBezTo>
                    <a:pt x="27199" y="116"/>
                    <a:pt x="26255" y="0"/>
                    <a:pt x="253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5273275" y="683450"/>
              <a:ext cx="1858500" cy="654700"/>
            </a:xfrm>
            <a:custGeom>
              <a:avLst/>
              <a:gdLst/>
              <a:ahLst/>
              <a:cxnLst/>
              <a:rect l="l" t="t" r="r" b="b"/>
              <a:pathLst>
                <a:path w="74340" h="26188" extrusionOk="0">
                  <a:moveTo>
                    <a:pt x="26021" y="0"/>
                  </a:moveTo>
                  <a:cubicBezTo>
                    <a:pt x="24181" y="0"/>
                    <a:pt x="22663" y="514"/>
                    <a:pt x="21563" y="1521"/>
                  </a:cubicBezTo>
                  <a:cubicBezTo>
                    <a:pt x="20358" y="2627"/>
                    <a:pt x="20430" y="6044"/>
                    <a:pt x="20501" y="9344"/>
                  </a:cubicBezTo>
                  <a:cubicBezTo>
                    <a:pt x="20572" y="12690"/>
                    <a:pt x="20644" y="15848"/>
                    <a:pt x="19404" y="16285"/>
                  </a:cubicBezTo>
                  <a:cubicBezTo>
                    <a:pt x="19280" y="16329"/>
                    <a:pt x="19144" y="16350"/>
                    <a:pt x="18997" y="16350"/>
                  </a:cubicBezTo>
                  <a:cubicBezTo>
                    <a:pt x="17486" y="16350"/>
                    <a:pt x="14819" y="14104"/>
                    <a:pt x="11981" y="11584"/>
                  </a:cubicBezTo>
                  <a:cubicBezTo>
                    <a:pt x="11089" y="10798"/>
                    <a:pt x="10188" y="9978"/>
                    <a:pt x="9323" y="9193"/>
                  </a:cubicBezTo>
                  <a:cubicBezTo>
                    <a:pt x="5585" y="5803"/>
                    <a:pt x="2052" y="2609"/>
                    <a:pt x="27" y="2118"/>
                  </a:cubicBezTo>
                  <a:lnTo>
                    <a:pt x="0" y="2243"/>
                  </a:lnTo>
                  <a:cubicBezTo>
                    <a:pt x="1990" y="2716"/>
                    <a:pt x="5514" y="5910"/>
                    <a:pt x="9234" y="9282"/>
                  </a:cubicBezTo>
                  <a:cubicBezTo>
                    <a:pt x="10108" y="10067"/>
                    <a:pt x="11009" y="10888"/>
                    <a:pt x="11892" y="11673"/>
                  </a:cubicBezTo>
                  <a:cubicBezTo>
                    <a:pt x="14756" y="14206"/>
                    <a:pt x="17441" y="16472"/>
                    <a:pt x="19011" y="16472"/>
                  </a:cubicBezTo>
                  <a:cubicBezTo>
                    <a:pt x="19163" y="16472"/>
                    <a:pt x="19314" y="16445"/>
                    <a:pt x="19448" y="16401"/>
                  </a:cubicBezTo>
                  <a:cubicBezTo>
                    <a:pt x="20769" y="15928"/>
                    <a:pt x="20697" y="12725"/>
                    <a:pt x="20626" y="9335"/>
                  </a:cubicBezTo>
                  <a:cubicBezTo>
                    <a:pt x="20554" y="6061"/>
                    <a:pt x="20474" y="2680"/>
                    <a:pt x="21643" y="1610"/>
                  </a:cubicBezTo>
                  <a:cubicBezTo>
                    <a:pt x="22723" y="623"/>
                    <a:pt x="24216" y="119"/>
                    <a:pt x="26029" y="119"/>
                  </a:cubicBezTo>
                  <a:cubicBezTo>
                    <a:pt x="26790" y="119"/>
                    <a:pt x="27608" y="208"/>
                    <a:pt x="28476" y="388"/>
                  </a:cubicBezTo>
                  <a:cubicBezTo>
                    <a:pt x="33954" y="1521"/>
                    <a:pt x="39993" y="6026"/>
                    <a:pt x="40912" y="9674"/>
                  </a:cubicBezTo>
                  <a:cubicBezTo>
                    <a:pt x="41599" y="12413"/>
                    <a:pt x="41394" y="14679"/>
                    <a:pt x="41216" y="16668"/>
                  </a:cubicBezTo>
                  <a:cubicBezTo>
                    <a:pt x="41046" y="18551"/>
                    <a:pt x="40903" y="20174"/>
                    <a:pt x="41653" y="21530"/>
                  </a:cubicBezTo>
                  <a:cubicBezTo>
                    <a:pt x="42830" y="23645"/>
                    <a:pt x="44347" y="25001"/>
                    <a:pt x="46301" y="25679"/>
                  </a:cubicBezTo>
                  <a:cubicBezTo>
                    <a:pt x="47264" y="26018"/>
                    <a:pt x="48317" y="26187"/>
                    <a:pt x="49485" y="26187"/>
                  </a:cubicBezTo>
                  <a:cubicBezTo>
                    <a:pt x="50850" y="26187"/>
                    <a:pt x="52367" y="25955"/>
                    <a:pt x="54053" y="25491"/>
                  </a:cubicBezTo>
                  <a:cubicBezTo>
                    <a:pt x="60744" y="23645"/>
                    <a:pt x="74206" y="10049"/>
                    <a:pt x="74339" y="9906"/>
                  </a:cubicBezTo>
                  <a:lnTo>
                    <a:pt x="74259" y="9826"/>
                  </a:lnTo>
                  <a:cubicBezTo>
                    <a:pt x="74116" y="9960"/>
                    <a:pt x="60681" y="23529"/>
                    <a:pt x="54026" y="25366"/>
                  </a:cubicBezTo>
                  <a:cubicBezTo>
                    <a:pt x="52336" y="25834"/>
                    <a:pt x="50812" y="26069"/>
                    <a:pt x="49442" y="26069"/>
                  </a:cubicBezTo>
                  <a:cubicBezTo>
                    <a:pt x="45971" y="26069"/>
                    <a:pt x="43480" y="24559"/>
                    <a:pt x="41760" y="21477"/>
                  </a:cubicBezTo>
                  <a:cubicBezTo>
                    <a:pt x="41028" y="20148"/>
                    <a:pt x="41162" y="18622"/>
                    <a:pt x="41341" y="16686"/>
                  </a:cubicBezTo>
                  <a:cubicBezTo>
                    <a:pt x="41519" y="14679"/>
                    <a:pt x="41724" y="12404"/>
                    <a:pt x="41028" y="9639"/>
                  </a:cubicBezTo>
                  <a:cubicBezTo>
                    <a:pt x="40109" y="5963"/>
                    <a:pt x="34016" y="1405"/>
                    <a:pt x="28494" y="272"/>
                  </a:cubicBezTo>
                  <a:cubicBezTo>
                    <a:pt x="27618" y="90"/>
                    <a:pt x="26791" y="0"/>
                    <a:pt x="260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5273950" y="680400"/>
              <a:ext cx="1850475" cy="644575"/>
            </a:xfrm>
            <a:custGeom>
              <a:avLst/>
              <a:gdLst/>
              <a:ahLst/>
              <a:cxnLst/>
              <a:rect l="l" t="t" r="r" b="b"/>
              <a:pathLst>
                <a:path w="74019" h="25783" extrusionOk="0">
                  <a:moveTo>
                    <a:pt x="26688" y="1"/>
                  </a:moveTo>
                  <a:cubicBezTo>
                    <a:pt x="24741" y="1"/>
                    <a:pt x="23129" y="564"/>
                    <a:pt x="21964" y="1669"/>
                  </a:cubicBezTo>
                  <a:cubicBezTo>
                    <a:pt x="20759" y="2802"/>
                    <a:pt x="20759" y="6139"/>
                    <a:pt x="20759" y="9368"/>
                  </a:cubicBezTo>
                  <a:cubicBezTo>
                    <a:pt x="20751" y="12687"/>
                    <a:pt x="20751" y="15818"/>
                    <a:pt x="19502" y="16327"/>
                  </a:cubicBezTo>
                  <a:cubicBezTo>
                    <a:pt x="19340" y="16393"/>
                    <a:pt x="19161" y="16424"/>
                    <a:pt x="18967" y="16424"/>
                  </a:cubicBezTo>
                  <a:cubicBezTo>
                    <a:pt x="17356" y="16424"/>
                    <a:pt x="14679" y="14273"/>
                    <a:pt x="12044" y="12036"/>
                  </a:cubicBezTo>
                  <a:cubicBezTo>
                    <a:pt x="10964" y="11117"/>
                    <a:pt x="9876" y="10162"/>
                    <a:pt x="8832" y="9243"/>
                  </a:cubicBezTo>
                  <a:cubicBezTo>
                    <a:pt x="5130" y="6005"/>
                    <a:pt x="1945" y="3204"/>
                    <a:pt x="36" y="2713"/>
                  </a:cubicBezTo>
                  <a:lnTo>
                    <a:pt x="0" y="2829"/>
                  </a:lnTo>
                  <a:cubicBezTo>
                    <a:pt x="1882" y="3320"/>
                    <a:pt x="5219" y="6246"/>
                    <a:pt x="8752" y="9341"/>
                  </a:cubicBezTo>
                  <a:cubicBezTo>
                    <a:pt x="9795" y="10260"/>
                    <a:pt x="10884" y="11206"/>
                    <a:pt x="11963" y="12125"/>
                  </a:cubicBezTo>
                  <a:cubicBezTo>
                    <a:pt x="15217" y="14888"/>
                    <a:pt x="17486" y="16551"/>
                    <a:pt x="18953" y="16551"/>
                  </a:cubicBezTo>
                  <a:cubicBezTo>
                    <a:pt x="19168" y="16551"/>
                    <a:pt x="19365" y="16515"/>
                    <a:pt x="19546" y="16443"/>
                  </a:cubicBezTo>
                  <a:cubicBezTo>
                    <a:pt x="20875" y="15898"/>
                    <a:pt x="20875" y="12723"/>
                    <a:pt x="20875" y="9368"/>
                  </a:cubicBezTo>
                  <a:cubicBezTo>
                    <a:pt x="20875" y="6166"/>
                    <a:pt x="20884" y="2856"/>
                    <a:pt x="22044" y="1759"/>
                  </a:cubicBezTo>
                  <a:cubicBezTo>
                    <a:pt x="23185" y="677"/>
                    <a:pt x="24765" y="124"/>
                    <a:pt x="26674" y="124"/>
                  </a:cubicBezTo>
                  <a:cubicBezTo>
                    <a:pt x="27332" y="124"/>
                    <a:pt x="28030" y="190"/>
                    <a:pt x="28762" y="322"/>
                  </a:cubicBezTo>
                  <a:cubicBezTo>
                    <a:pt x="31295" y="777"/>
                    <a:pt x="34141" y="2053"/>
                    <a:pt x="36559" y="3828"/>
                  </a:cubicBezTo>
                  <a:cubicBezTo>
                    <a:pt x="39030" y="5639"/>
                    <a:pt x="40689" y="7718"/>
                    <a:pt x="41099" y="9520"/>
                  </a:cubicBezTo>
                  <a:cubicBezTo>
                    <a:pt x="41697" y="12169"/>
                    <a:pt x="41501" y="14391"/>
                    <a:pt x="41322" y="16344"/>
                  </a:cubicBezTo>
                  <a:cubicBezTo>
                    <a:pt x="41144" y="18254"/>
                    <a:pt x="40992" y="19904"/>
                    <a:pt x="41742" y="21278"/>
                  </a:cubicBezTo>
                  <a:cubicBezTo>
                    <a:pt x="42866" y="23356"/>
                    <a:pt x="44356" y="24677"/>
                    <a:pt x="46283" y="25328"/>
                  </a:cubicBezTo>
                  <a:cubicBezTo>
                    <a:pt x="47175" y="25631"/>
                    <a:pt x="48165" y="25783"/>
                    <a:pt x="49253" y="25783"/>
                  </a:cubicBezTo>
                  <a:cubicBezTo>
                    <a:pt x="50663" y="25783"/>
                    <a:pt x="52242" y="25524"/>
                    <a:pt x="54017" y="25007"/>
                  </a:cubicBezTo>
                  <a:cubicBezTo>
                    <a:pt x="60601" y="23098"/>
                    <a:pt x="73893" y="9627"/>
                    <a:pt x="74018" y="9493"/>
                  </a:cubicBezTo>
                  <a:lnTo>
                    <a:pt x="73938" y="9404"/>
                  </a:lnTo>
                  <a:cubicBezTo>
                    <a:pt x="73804" y="9538"/>
                    <a:pt x="60538" y="22991"/>
                    <a:pt x="53981" y="24891"/>
                  </a:cubicBezTo>
                  <a:cubicBezTo>
                    <a:pt x="52213" y="25403"/>
                    <a:pt x="50630" y="25661"/>
                    <a:pt x="49218" y="25661"/>
                  </a:cubicBezTo>
                  <a:cubicBezTo>
                    <a:pt x="45859" y="25661"/>
                    <a:pt x="43469" y="24199"/>
                    <a:pt x="41849" y="21215"/>
                  </a:cubicBezTo>
                  <a:cubicBezTo>
                    <a:pt x="41117" y="19877"/>
                    <a:pt x="41260" y="18325"/>
                    <a:pt x="41438" y="16353"/>
                  </a:cubicBezTo>
                  <a:cubicBezTo>
                    <a:pt x="41617" y="14391"/>
                    <a:pt x="41822" y="12160"/>
                    <a:pt x="41215" y="9493"/>
                  </a:cubicBezTo>
                  <a:cubicBezTo>
                    <a:pt x="40359" y="5711"/>
                    <a:pt x="34319" y="1197"/>
                    <a:pt x="28788" y="197"/>
                  </a:cubicBezTo>
                  <a:cubicBezTo>
                    <a:pt x="28052" y="66"/>
                    <a:pt x="27351" y="1"/>
                    <a:pt x="2668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5274600" y="677100"/>
              <a:ext cx="1842675" cy="634725"/>
            </a:xfrm>
            <a:custGeom>
              <a:avLst/>
              <a:gdLst/>
              <a:ahLst/>
              <a:cxnLst/>
              <a:rect l="l" t="t" r="r" b="b"/>
              <a:pathLst>
                <a:path w="73707" h="25389" extrusionOk="0">
                  <a:moveTo>
                    <a:pt x="27317" y="1"/>
                  </a:moveTo>
                  <a:cubicBezTo>
                    <a:pt x="25284" y="1"/>
                    <a:pt x="23589" y="617"/>
                    <a:pt x="22366" y="1819"/>
                  </a:cubicBezTo>
                  <a:cubicBezTo>
                    <a:pt x="21162" y="2997"/>
                    <a:pt x="21090" y="6253"/>
                    <a:pt x="21019" y="9411"/>
                  </a:cubicBezTo>
                  <a:cubicBezTo>
                    <a:pt x="20939" y="12694"/>
                    <a:pt x="20867" y="15798"/>
                    <a:pt x="19592" y="16378"/>
                  </a:cubicBezTo>
                  <a:cubicBezTo>
                    <a:pt x="19386" y="16473"/>
                    <a:pt x="19156" y="16518"/>
                    <a:pt x="18904" y="16518"/>
                  </a:cubicBezTo>
                  <a:cubicBezTo>
                    <a:pt x="17394" y="16518"/>
                    <a:pt x="15066" y="14898"/>
                    <a:pt x="12116" y="12498"/>
                  </a:cubicBezTo>
                  <a:cubicBezTo>
                    <a:pt x="10831" y="11445"/>
                    <a:pt x="9555" y="10374"/>
                    <a:pt x="8333" y="9331"/>
                  </a:cubicBezTo>
                  <a:cubicBezTo>
                    <a:pt x="4845" y="6369"/>
                    <a:pt x="1839" y="3818"/>
                    <a:pt x="37" y="3309"/>
                  </a:cubicBezTo>
                  <a:lnTo>
                    <a:pt x="1" y="3425"/>
                  </a:lnTo>
                  <a:cubicBezTo>
                    <a:pt x="1776" y="3925"/>
                    <a:pt x="4774" y="6476"/>
                    <a:pt x="8253" y="9420"/>
                  </a:cubicBezTo>
                  <a:cubicBezTo>
                    <a:pt x="9484" y="10464"/>
                    <a:pt x="10751" y="11543"/>
                    <a:pt x="12035" y="12587"/>
                  </a:cubicBezTo>
                  <a:cubicBezTo>
                    <a:pt x="15079" y="15063"/>
                    <a:pt x="17352" y="16639"/>
                    <a:pt x="18892" y="16639"/>
                  </a:cubicBezTo>
                  <a:cubicBezTo>
                    <a:pt x="19166" y="16639"/>
                    <a:pt x="19417" y="16589"/>
                    <a:pt x="19645" y="16485"/>
                  </a:cubicBezTo>
                  <a:cubicBezTo>
                    <a:pt x="20992" y="15870"/>
                    <a:pt x="21064" y="12730"/>
                    <a:pt x="21135" y="9411"/>
                  </a:cubicBezTo>
                  <a:cubicBezTo>
                    <a:pt x="21206" y="6280"/>
                    <a:pt x="21287" y="3050"/>
                    <a:pt x="22446" y="1908"/>
                  </a:cubicBezTo>
                  <a:cubicBezTo>
                    <a:pt x="23657" y="726"/>
                    <a:pt x="25322" y="120"/>
                    <a:pt x="27327" y="120"/>
                  </a:cubicBezTo>
                  <a:cubicBezTo>
                    <a:pt x="27879" y="120"/>
                    <a:pt x="28456" y="166"/>
                    <a:pt x="29057" y="258"/>
                  </a:cubicBezTo>
                  <a:cubicBezTo>
                    <a:pt x="34463" y="1097"/>
                    <a:pt x="40520" y="5611"/>
                    <a:pt x="41288" y="9375"/>
                  </a:cubicBezTo>
                  <a:cubicBezTo>
                    <a:pt x="41805" y="11936"/>
                    <a:pt x="41609" y="14103"/>
                    <a:pt x="41421" y="16021"/>
                  </a:cubicBezTo>
                  <a:cubicBezTo>
                    <a:pt x="41243" y="17966"/>
                    <a:pt x="41091" y="19643"/>
                    <a:pt x="41823" y="21026"/>
                  </a:cubicBezTo>
                  <a:cubicBezTo>
                    <a:pt x="43375" y="23952"/>
                    <a:pt x="45703" y="25389"/>
                    <a:pt x="48986" y="25389"/>
                  </a:cubicBezTo>
                  <a:cubicBezTo>
                    <a:pt x="50458" y="25389"/>
                    <a:pt x="52109" y="25103"/>
                    <a:pt x="53973" y="24541"/>
                  </a:cubicBezTo>
                  <a:cubicBezTo>
                    <a:pt x="60468" y="22561"/>
                    <a:pt x="73573" y="9215"/>
                    <a:pt x="73707" y="9081"/>
                  </a:cubicBezTo>
                  <a:lnTo>
                    <a:pt x="73617" y="9001"/>
                  </a:lnTo>
                  <a:cubicBezTo>
                    <a:pt x="73484" y="9134"/>
                    <a:pt x="60405" y="22454"/>
                    <a:pt x="53938" y="24425"/>
                  </a:cubicBezTo>
                  <a:cubicBezTo>
                    <a:pt x="52090" y="24988"/>
                    <a:pt x="50449" y="25271"/>
                    <a:pt x="48999" y="25271"/>
                  </a:cubicBezTo>
                  <a:cubicBezTo>
                    <a:pt x="45757" y="25271"/>
                    <a:pt x="43464" y="23854"/>
                    <a:pt x="41930" y="20964"/>
                  </a:cubicBezTo>
                  <a:cubicBezTo>
                    <a:pt x="41216" y="19617"/>
                    <a:pt x="41368" y="17957"/>
                    <a:pt x="41546" y="16030"/>
                  </a:cubicBezTo>
                  <a:cubicBezTo>
                    <a:pt x="41725" y="14112"/>
                    <a:pt x="41930" y="11927"/>
                    <a:pt x="41403" y="9349"/>
                  </a:cubicBezTo>
                  <a:cubicBezTo>
                    <a:pt x="41029" y="7475"/>
                    <a:pt x="39378" y="5361"/>
                    <a:pt x="36881" y="3541"/>
                  </a:cubicBezTo>
                  <a:cubicBezTo>
                    <a:pt x="34454" y="1766"/>
                    <a:pt x="31608" y="535"/>
                    <a:pt x="29075" y="142"/>
                  </a:cubicBezTo>
                  <a:cubicBezTo>
                    <a:pt x="28465" y="48"/>
                    <a:pt x="27878" y="1"/>
                    <a:pt x="273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5275275" y="673475"/>
              <a:ext cx="1834650" cy="625425"/>
            </a:xfrm>
            <a:custGeom>
              <a:avLst/>
              <a:gdLst/>
              <a:ahLst/>
              <a:cxnLst/>
              <a:rect l="l" t="t" r="r" b="b"/>
              <a:pathLst>
                <a:path w="73386" h="25017" extrusionOk="0">
                  <a:moveTo>
                    <a:pt x="27975" y="0"/>
                  </a:moveTo>
                  <a:cubicBezTo>
                    <a:pt x="25849" y="0"/>
                    <a:pt x="24064" y="679"/>
                    <a:pt x="22767" y="1991"/>
                  </a:cubicBezTo>
                  <a:cubicBezTo>
                    <a:pt x="21563" y="3195"/>
                    <a:pt x="21420" y="6380"/>
                    <a:pt x="21277" y="9458"/>
                  </a:cubicBezTo>
                  <a:cubicBezTo>
                    <a:pt x="21126" y="12714"/>
                    <a:pt x="20983" y="15792"/>
                    <a:pt x="19689" y="16443"/>
                  </a:cubicBezTo>
                  <a:cubicBezTo>
                    <a:pt x="19427" y="16574"/>
                    <a:pt x="19134" y="16636"/>
                    <a:pt x="18813" y="16636"/>
                  </a:cubicBezTo>
                  <a:cubicBezTo>
                    <a:pt x="17247" y="16636"/>
                    <a:pt x="14998" y="15162"/>
                    <a:pt x="12178" y="12964"/>
                  </a:cubicBezTo>
                  <a:cubicBezTo>
                    <a:pt x="10679" y="11795"/>
                    <a:pt x="9225" y="10609"/>
                    <a:pt x="7824" y="9449"/>
                  </a:cubicBezTo>
                  <a:cubicBezTo>
                    <a:pt x="4550" y="6764"/>
                    <a:pt x="1731" y="4435"/>
                    <a:pt x="36" y="3918"/>
                  </a:cubicBezTo>
                  <a:lnTo>
                    <a:pt x="1" y="4034"/>
                  </a:lnTo>
                  <a:cubicBezTo>
                    <a:pt x="1669" y="4542"/>
                    <a:pt x="4488" y="6862"/>
                    <a:pt x="7744" y="9547"/>
                  </a:cubicBezTo>
                  <a:cubicBezTo>
                    <a:pt x="9154" y="10698"/>
                    <a:pt x="10608" y="11893"/>
                    <a:pt x="12107" y="13062"/>
                  </a:cubicBezTo>
                  <a:cubicBezTo>
                    <a:pt x="14934" y="15271"/>
                    <a:pt x="17209" y="16757"/>
                    <a:pt x="18815" y="16757"/>
                  </a:cubicBezTo>
                  <a:cubicBezTo>
                    <a:pt x="19154" y="16757"/>
                    <a:pt x="19464" y="16690"/>
                    <a:pt x="19743" y="16550"/>
                  </a:cubicBezTo>
                  <a:cubicBezTo>
                    <a:pt x="21099" y="15863"/>
                    <a:pt x="21242" y="12759"/>
                    <a:pt x="21402" y="9467"/>
                  </a:cubicBezTo>
                  <a:cubicBezTo>
                    <a:pt x="21536" y="6407"/>
                    <a:pt x="21688" y="3249"/>
                    <a:pt x="22847" y="2080"/>
                  </a:cubicBezTo>
                  <a:cubicBezTo>
                    <a:pt x="24130" y="790"/>
                    <a:pt x="25882" y="128"/>
                    <a:pt x="27977" y="128"/>
                  </a:cubicBezTo>
                  <a:cubicBezTo>
                    <a:pt x="28417" y="128"/>
                    <a:pt x="28873" y="157"/>
                    <a:pt x="29342" y="216"/>
                  </a:cubicBezTo>
                  <a:cubicBezTo>
                    <a:pt x="34213" y="831"/>
                    <a:pt x="40707" y="4997"/>
                    <a:pt x="41475" y="9244"/>
                  </a:cubicBezTo>
                  <a:cubicBezTo>
                    <a:pt x="41921" y="11715"/>
                    <a:pt x="41715" y="13838"/>
                    <a:pt x="41537" y="15711"/>
                  </a:cubicBezTo>
                  <a:cubicBezTo>
                    <a:pt x="41350" y="17683"/>
                    <a:pt x="41180" y="19387"/>
                    <a:pt x="41903" y="20788"/>
                  </a:cubicBezTo>
                  <a:cubicBezTo>
                    <a:pt x="43375" y="23624"/>
                    <a:pt x="45605" y="25016"/>
                    <a:pt x="48772" y="25016"/>
                  </a:cubicBezTo>
                  <a:cubicBezTo>
                    <a:pt x="50280" y="25016"/>
                    <a:pt x="51993" y="24704"/>
                    <a:pt x="53928" y="24079"/>
                  </a:cubicBezTo>
                  <a:cubicBezTo>
                    <a:pt x="60334" y="22045"/>
                    <a:pt x="73251" y="8824"/>
                    <a:pt x="73385" y="8691"/>
                  </a:cubicBezTo>
                  <a:lnTo>
                    <a:pt x="73296" y="8601"/>
                  </a:lnTo>
                  <a:cubicBezTo>
                    <a:pt x="73171" y="8735"/>
                    <a:pt x="60262" y="21938"/>
                    <a:pt x="53893" y="23963"/>
                  </a:cubicBezTo>
                  <a:cubicBezTo>
                    <a:pt x="51965" y="24579"/>
                    <a:pt x="50266" y="24890"/>
                    <a:pt x="48778" y="24890"/>
                  </a:cubicBezTo>
                  <a:cubicBezTo>
                    <a:pt x="45652" y="24890"/>
                    <a:pt x="43454" y="23520"/>
                    <a:pt x="42010" y="20734"/>
                  </a:cubicBezTo>
                  <a:cubicBezTo>
                    <a:pt x="41305" y="19360"/>
                    <a:pt x="41466" y="17674"/>
                    <a:pt x="41653" y="15720"/>
                  </a:cubicBezTo>
                  <a:cubicBezTo>
                    <a:pt x="41840" y="13838"/>
                    <a:pt x="42046" y="11706"/>
                    <a:pt x="41591" y="9226"/>
                  </a:cubicBezTo>
                  <a:cubicBezTo>
                    <a:pt x="40823" y="4926"/>
                    <a:pt x="34266" y="715"/>
                    <a:pt x="29360" y="91"/>
                  </a:cubicBezTo>
                  <a:cubicBezTo>
                    <a:pt x="28884" y="30"/>
                    <a:pt x="28422" y="0"/>
                    <a:pt x="279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5275950" y="669775"/>
              <a:ext cx="1826600" cy="616175"/>
            </a:xfrm>
            <a:custGeom>
              <a:avLst/>
              <a:gdLst/>
              <a:ahLst/>
              <a:cxnLst/>
              <a:rect l="l" t="t" r="r" b="b"/>
              <a:pathLst>
                <a:path w="73064" h="24647" extrusionOk="0">
                  <a:moveTo>
                    <a:pt x="28612" y="0"/>
                  </a:moveTo>
                  <a:cubicBezTo>
                    <a:pt x="26403" y="0"/>
                    <a:pt x="24529" y="733"/>
                    <a:pt x="23159" y="2157"/>
                  </a:cubicBezTo>
                  <a:cubicBezTo>
                    <a:pt x="21973" y="3397"/>
                    <a:pt x="21750" y="6510"/>
                    <a:pt x="21536" y="9517"/>
                  </a:cubicBezTo>
                  <a:cubicBezTo>
                    <a:pt x="21313" y="12746"/>
                    <a:pt x="21099" y="15788"/>
                    <a:pt x="19778" y="16502"/>
                  </a:cubicBezTo>
                  <a:cubicBezTo>
                    <a:pt x="19460" y="16676"/>
                    <a:pt x="19102" y="16755"/>
                    <a:pt x="18711" y="16755"/>
                  </a:cubicBezTo>
                  <a:cubicBezTo>
                    <a:pt x="16979" y="16755"/>
                    <a:pt x="14608" y="15196"/>
                    <a:pt x="12249" y="13442"/>
                  </a:cubicBezTo>
                  <a:cubicBezTo>
                    <a:pt x="10518" y="12157"/>
                    <a:pt x="8886" y="10855"/>
                    <a:pt x="7307" y="9588"/>
                  </a:cubicBezTo>
                  <a:cubicBezTo>
                    <a:pt x="4256" y="7162"/>
                    <a:pt x="1624" y="5056"/>
                    <a:pt x="36" y="4539"/>
                  </a:cubicBezTo>
                  <a:lnTo>
                    <a:pt x="0" y="4655"/>
                  </a:lnTo>
                  <a:cubicBezTo>
                    <a:pt x="1562" y="5163"/>
                    <a:pt x="4193" y="7260"/>
                    <a:pt x="7226" y="9686"/>
                  </a:cubicBezTo>
                  <a:cubicBezTo>
                    <a:pt x="8814" y="10953"/>
                    <a:pt x="10447" y="12255"/>
                    <a:pt x="12178" y="13540"/>
                  </a:cubicBezTo>
                  <a:cubicBezTo>
                    <a:pt x="14548" y="15308"/>
                    <a:pt x="16941" y="16877"/>
                    <a:pt x="18717" y="16877"/>
                  </a:cubicBezTo>
                  <a:cubicBezTo>
                    <a:pt x="19127" y="16877"/>
                    <a:pt x="19504" y="16793"/>
                    <a:pt x="19841" y="16609"/>
                  </a:cubicBezTo>
                  <a:cubicBezTo>
                    <a:pt x="21215" y="15859"/>
                    <a:pt x="21429" y="12782"/>
                    <a:pt x="21661" y="9526"/>
                  </a:cubicBezTo>
                  <a:cubicBezTo>
                    <a:pt x="21875" y="6537"/>
                    <a:pt x="22089" y="3450"/>
                    <a:pt x="23249" y="2246"/>
                  </a:cubicBezTo>
                  <a:cubicBezTo>
                    <a:pt x="24593" y="847"/>
                    <a:pt x="26434" y="125"/>
                    <a:pt x="28607" y="125"/>
                  </a:cubicBezTo>
                  <a:cubicBezTo>
                    <a:pt x="28942" y="125"/>
                    <a:pt x="29286" y="142"/>
                    <a:pt x="29636" y="176"/>
                  </a:cubicBezTo>
                  <a:cubicBezTo>
                    <a:pt x="34489" y="649"/>
                    <a:pt x="40993" y="4878"/>
                    <a:pt x="41662" y="9124"/>
                  </a:cubicBezTo>
                  <a:cubicBezTo>
                    <a:pt x="42036" y="11488"/>
                    <a:pt x="41831" y="13567"/>
                    <a:pt x="41644" y="15396"/>
                  </a:cubicBezTo>
                  <a:cubicBezTo>
                    <a:pt x="41448" y="17403"/>
                    <a:pt x="41278" y="19142"/>
                    <a:pt x="41983" y="20552"/>
                  </a:cubicBezTo>
                  <a:cubicBezTo>
                    <a:pt x="43366" y="23291"/>
                    <a:pt x="45507" y="24647"/>
                    <a:pt x="48567" y="24647"/>
                  </a:cubicBezTo>
                  <a:cubicBezTo>
                    <a:pt x="50101" y="24647"/>
                    <a:pt x="51867" y="24308"/>
                    <a:pt x="53892" y="23630"/>
                  </a:cubicBezTo>
                  <a:cubicBezTo>
                    <a:pt x="60200" y="21524"/>
                    <a:pt x="72939" y="8428"/>
                    <a:pt x="73064" y="8294"/>
                  </a:cubicBezTo>
                  <a:lnTo>
                    <a:pt x="72975" y="8214"/>
                  </a:lnTo>
                  <a:cubicBezTo>
                    <a:pt x="72850" y="8348"/>
                    <a:pt x="60128" y="21426"/>
                    <a:pt x="53857" y="23514"/>
                  </a:cubicBezTo>
                  <a:cubicBezTo>
                    <a:pt x="51852" y="24183"/>
                    <a:pt x="50099" y="24520"/>
                    <a:pt x="48577" y="24520"/>
                  </a:cubicBezTo>
                  <a:cubicBezTo>
                    <a:pt x="45558" y="24520"/>
                    <a:pt x="43452" y="23192"/>
                    <a:pt x="42099" y="20498"/>
                  </a:cubicBezTo>
                  <a:cubicBezTo>
                    <a:pt x="41403" y="19116"/>
                    <a:pt x="41573" y="17394"/>
                    <a:pt x="41769" y="15405"/>
                  </a:cubicBezTo>
                  <a:cubicBezTo>
                    <a:pt x="41947" y="13576"/>
                    <a:pt x="42161" y="11488"/>
                    <a:pt x="41778" y="9106"/>
                  </a:cubicBezTo>
                  <a:cubicBezTo>
                    <a:pt x="41474" y="7144"/>
                    <a:pt x="39869" y="4985"/>
                    <a:pt x="37380" y="3183"/>
                  </a:cubicBezTo>
                  <a:cubicBezTo>
                    <a:pt x="35007" y="1470"/>
                    <a:pt x="32116" y="292"/>
                    <a:pt x="29645" y="51"/>
                  </a:cubicBezTo>
                  <a:cubicBezTo>
                    <a:pt x="29293" y="17"/>
                    <a:pt x="28948" y="0"/>
                    <a:pt x="286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5276625" y="665750"/>
              <a:ext cx="1818575" cy="607275"/>
            </a:xfrm>
            <a:custGeom>
              <a:avLst/>
              <a:gdLst/>
              <a:ahLst/>
              <a:cxnLst/>
              <a:rect l="l" t="t" r="r" b="b"/>
              <a:pathLst>
                <a:path w="72743" h="24291" extrusionOk="0">
                  <a:moveTo>
                    <a:pt x="29234" y="1"/>
                  </a:moveTo>
                  <a:cubicBezTo>
                    <a:pt x="26955" y="1"/>
                    <a:pt x="25004" y="804"/>
                    <a:pt x="23561" y="2345"/>
                  </a:cubicBezTo>
                  <a:cubicBezTo>
                    <a:pt x="22374" y="3611"/>
                    <a:pt x="22089" y="6653"/>
                    <a:pt x="21803" y="9588"/>
                  </a:cubicBezTo>
                  <a:cubicBezTo>
                    <a:pt x="21518" y="12639"/>
                    <a:pt x="21214" y="15797"/>
                    <a:pt x="19876" y="16583"/>
                  </a:cubicBezTo>
                  <a:cubicBezTo>
                    <a:pt x="19492" y="16809"/>
                    <a:pt x="19057" y="16909"/>
                    <a:pt x="18586" y="16909"/>
                  </a:cubicBezTo>
                  <a:cubicBezTo>
                    <a:pt x="16789" y="16909"/>
                    <a:pt x="14454" y="15452"/>
                    <a:pt x="12320" y="13933"/>
                  </a:cubicBezTo>
                  <a:cubicBezTo>
                    <a:pt x="10349" y="12532"/>
                    <a:pt x="8448" y="11060"/>
                    <a:pt x="6780" y="9767"/>
                  </a:cubicBezTo>
                  <a:cubicBezTo>
                    <a:pt x="3836" y="7483"/>
                    <a:pt x="1517" y="5681"/>
                    <a:pt x="36" y="5164"/>
                  </a:cubicBezTo>
                  <a:lnTo>
                    <a:pt x="0" y="5280"/>
                  </a:lnTo>
                  <a:cubicBezTo>
                    <a:pt x="1463" y="5788"/>
                    <a:pt x="3890" y="7679"/>
                    <a:pt x="6700" y="9856"/>
                  </a:cubicBezTo>
                  <a:cubicBezTo>
                    <a:pt x="8377" y="11159"/>
                    <a:pt x="10277" y="12631"/>
                    <a:pt x="12249" y="14031"/>
                  </a:cubicBezTo>
                  <a:cubicBezTo>
                    <a:pt x="14402" y="15565"/>
                    <a:pt x="16755" y="17032"/>
                    <a:pt x="18590" y="17032"/>
                  </a:cubicBezTo>
                  <a:cubicBezTo>
                    <a:pt x="19081" y="17032"/>
                    <a:pt x="19535" y="16927"/>
                    <a:pt x="19939" y="16690"/>
                  </a:cubicBezTo>
                  <a:cubicBezTo>
                    <a:pt x="21330" y="15869"/>
                    <a:pt x="21625" y="12827"/>
                    <a:pt x="21928" y="9597"/>
                  </a:cubicBezTo>
                  <a:cubicBezTo>
                    <a:pt x="22205" y="6680"/>
                    <a:pt x="22490" y="3665"/>
                    <a:pt x="23650" y="2425"/>
                  </a:cubicBezTo>
                  <a:cubicBezTo>
                    <a:pt x="25067" y="910"/>
                    <a:pt x="26984" y="116"/>
                    <a:pt x="29228" y="116"/>
                  </a:cubicBezTo>
                  <a:cubicBezTo>
                    <a:pt x="29456" y="116"/>
                    <a:pt x="29687" y="125"/>
                    <a:pt x="29921" y="141"/>
                  </a:cubicBezTo>
                  <a:cubicBezTo>
                    <a:pt x="34801" y="480"/>
                    <a:pt x="41260" y="4637"/>
                    <a:pt x="41849" y="9009"/>
                  </a:cubicBezTo>
                  <a:cubicBezTo>
                    <a:pt x="42152" y="11283"/>
                    <a:pt x="41947" y="13309"/>
                    <a:pt x="41760" y="15093"/>
                  </a:cubicBezTo>
                  <a:cubicBezTo>
                    <a:pt x="41554" y="17136"/>
                    <a:pt x="41376" y="18902"/>
                    <a:pt x="42072" y="20329"/>
                  </a:cubicBezTo>
                  <a:cubicBezTo>
                    <a:pt x="43365" y="22979"/>
                    <a:pt x="45408" y="24290"/>
                    <a:pt x="48361" y="24290"/>
                  </a:cubicBezTo>
                  <a:cubicBezTo>
                    <a:pt x="49931" y="24290"/>
                    <a:pt x="51751" y="23925"/>
                    <a:pt x="53848" y="23193"/>
                  </a:cubicBezTo>
                  <a:cubicBezTo>
                    <a:pt x="60057" y="21025"/>
                    <a:pt x="72618" y="8054"/>
                    <a:pt x="72742" y="7920"/>
                  </a:cubicBezTo>
                  <a:lnTo>
                    <a:pt x="72662" y="7840"/>
                  </a:lnTo>
                  <a:cubicBezTo>
                    <a:pt x="72528" y="7965"/>
                    <a:pt x="59994" y="20927"/>
                    <a:pt x="53812" y="23077"/>
                  </a:cubicBezTo>
                  <a:cubicBezTo>
                    <a:pt x="51730" y="23800"/>
                    <a:pt x="49925" y="24165"/>
                    <a:pt x="48375" y="24165"/>
                  </a:cubicBezTo>
                  <a:cubicBezTo>
                    <a:pt x="45467" y="24165"/>
                    <a:pt x="43453" y="22882"/>
                    <a:pt x="42179" y="20276"/>
                  </a:cubicBezTo>
                  <a:cubicBezTo>
                    <a:pt x="41501" y="18875"/>
                    <a:pt x="41679" y="17127"/>
                    <a:pt x="41885" y="15102"/>
                  </a:cubicBezTo>
                  <a:cubicBezTo>
                    <a:pt x="42072" y="13309"/>
                    <a:pt x="42277" y="11283"/>
                    <a:pt x="41965" y="8991"/>
                  </a:cubicBezTo>
                  <a:cubicBezTo>
                    <a:pt x="41376" y="4566"/>
                    <a:pt x="34855" y="364"/>
                    <a:pt x="29930" y="25"/>
                  </a:cubicBezTo>
                  <a:cubicBezTo>
                    <a:pt x="29695" y="9"/>
                    <a:pt x="29463" y="1"/>
                    <a:pt x="2923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5277275" y="661300"/>
              <a:ext cx="1810775" cy="599000"/>
            </a:xfrm>
            <a:custGeom>
              <a:avLst/>
              <a:gdLst/>
              <a:ahLst/>
              <a:cxnLst/>
              <a:rect l="l" t="t" r="r" b="b"/>
              <a:pathLst>
                <a:path w="72431" h="23960" extrusionOk="0">
                  <a:moveTo>
                    <a:pt x="29882" y="1"/>
                  </a:moveTo>
                  <a:cubicBezTo>
                    <a:pt x="28161" y="1"/>
                    <a:pt x="25851" y="469"/>
                    <a:pt x="23963" y="2540"/>
                  </a:cubicBezTo>
                  <a:cubicBezTo>
                    <a:pt x="22785" y="3843"/>
                    <a:pt x="22420" y="6805"/>
                    <a:pt x="22081" y="9677"/>
                  </a:cubicBezTo>
                  <a:cubicBezTo>
                    <a:pt x="21715" y="12701"/>
                    <a:pt x="21331" y="15824"/>
                    <a:pt x="19975" y="16680"/>
                  </a:cubicBezTo>
                  <a:cubicBezTo>
                    <a:pt x="19532" y="16957"/>
                    <a:pt x="19022" y="17098"/>
                    <a:pt x="18434" y="17098"/>
                  </a:cubicBezTo>
                  <a:cubicBezTo>
                    <a:pt x="16975" y="17098"/>
                    <a:pt x="15028" y="16234"/>
                    <a:pt x="12383" y="14441"/>
                  </a:cubicBezTo>
                  <a:cubicBezTo>
                    <a:pt x="10153" y="12924"/>
                    <a:pt x="8075" y="11354"/>
                    <a:pt x="6237" y="9963"/>
                  </a:cubicBezTo>
                  <a:cubicBezTo>
                    <a:pt x="3543" y="7929"/>
                    <a:pt x="1410" y="6323"/>
                    <a:pt x="46" y="5806"/>
                  </a:cubicBezTo>
                  <a:lnTo>
                    <a:pt x="1" y="5922"/>
                  </a:lnTo>
                  <a:cubicBezTo>
                    <a:pt x="1357" y="6430"/>
                    <a:pt x="3480" y="8036"/>
                    <a:pt x="6165" y="10061"/>
                  </a:cubicBezTo>
                  <a:cubicBezTo>
                    <a:pt x="8003" y="11453"/>
                    <a:pt x="10082" y="13032"/>
                    <a:pt x="12321" y="14539"/>
                  </a:cubicBezTo>
                  <a:cubicBezTo>
                    <a:pt x="15006" y="16361"/>
                    <a:pt x="16947" y="17234"/>
                    <a:pt x="18422" y="17234"/>
                  </a:cubicBezTo>
                  <a:cubicBezTo>
                    <a:pt x="19034" y="17234"/>
                    <a:pt x="19566" y="17083"/>
                    <a:pt x="20038" y="16787"/>
                  </a:cubicBezTo>
                  <a:cubicBezTo>
                    <a:pt x="21447" y="15895"/>
                    <a:pt x="21813" y="12880"/>
                    <a:pt x="22197" y="9686"/>
                  </a:cubicBezTo>
                  <a:cubicBezTo>
                    <a:pt x="22544" y="6840"/>
                    <a:pt x="22901" y="3896"/>
                    <a:pt x="24052" y="2630"/>
                  </a:cubicBezTo>
                  <a:cubicBezTo>
                    <a:pt x="25900" y="599"/>
                    <a:pt x="28157" y="124"/>
                    <a:pt x="29841" y="124"/>
                  </a:cubicBezTo>
                  <a:cubicBezTo>
                    <a:pt x="29970" y="124"/>
                    <a:pt x="30095" y="127"/>
                    <a:pt x="30217" y="132"/>
                  </a:cubicBezTo>
                  <a:cubicBezTo>
                    <a:pt x="32634" y="221"/>
                    <a:pt x="35471" y="1283"/>
                    <a:pt x="37817" y="2969"/>
                  </a:cubicBezTo>
                  <a:cubicBezTo>
                    <a:pt x="40271" y="4735"/>
                    <a:pt x="41805" y="6894"/>
                    <a:pt x="42037" y="8910"/>
                  </a:cubicBezTo>
                  <a:cubicBezTo>
                    <a:pt x="42278" y="11087"/>
                    <a:pt x="42073" y="13058"/>
                    <a:pt x="41885" y="14798"/>
                  </a:cubicBezTo>
                  <a:cubicBezTo>
                    <a:pt x="41662" y="16885"/>
                    <a:pt x="41466" y="18679"/>
                    <a:pt x="42153" y="20124"/>
                  </a:cubicBezTo>
                  <a:cubicBezTo>
                    <a:pt x="43366" y="22693"/>
                    <a:pt x="45329" y="23960"/>
                    <a:pt x="48166" y="23960"/>
                  </a:cubicBezTo>
                  <a:cubicBezTo>
                    <a:pt x="49763" y="23960"/>
                    <a:pt x="51636" y="23558"/>
                    <a:pt x="53813" y="22764"/>
                  </a:cubicBezTo>
                  <a:cubicBezTo>
                    <a:pt x="59924" y="20552"/>
                    <a:pt x="72306" y="7688"/>
                    <a:pt x="72431" y="7563"/>
                  </a:cubicBezTo>
                  <a:lnTo>
                    <a:pt x="72342" y="7474"/>
                  </a:lnTo>
                  <a:cubicBezTo>
                    <a:pt x="72217" y="7608"/>
                    <a:pt x="59861" y="20445"/>
                    <a:pt x="53768" y="22657"/>
                  </a:cubicBezTo>
                  <a:cubicBezTo>
                    <a:pt x="51613" y="23438"/>
                    <a:pt x="49760" y="23831"/>
                    <a:pt x="48184" y="23831"/>
                  </a:cubicBezTo>
                  <a:cubicBezTo>
                    <a:pt x="45381" y="23831"/>
                    <a:pt x="43453" y="22588"/>
                    <a:pt x="42260" y="20070"/>
                  </a:cubicBezTo>
                  <a:cubicBezTo>
                    <a:pt x="41591" y="18661"/>
                    <a:pt x="41787" y="16876"/>
                    <a:pt x="42010" y="14816"/>
                  </a:cubicBezTo>
                  <a:cubicBezTo>
                    <a:pt x="42198" y="13067"/>
                    <a:pt x="42403" y="11087"/>
                    <a:pt x="42162" y="8901"/>
                  </a:cubicBezTo>
                  <a:cubicBezTo>
                    <a:pt x="41930" y="6849"/>
                    <a:pt x="40369" y="4655"/>
                    <a:pt x="37889" y="2871"/>
                  </a:cubicBezTo>
                  <a:cubicBezTo>
                    <a:pt x="35525" y="1176"/>
                    <a:pt x="32661" y="105"/>
                    <a:pt x="30225" y="7"/>
                  </a:cubicBezTo>
                  <a:cubicBezTo>
                    <a:pt x="30114" y="3"/>
                    <a:pt x="30000" y="1"/>
                    <a:pt x="298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5277950" y="656775"/>
              <a:ext cx="1802750" cy="590825"/>
            </a:xfrm>
            <a:custGeom>
              <a:avLst/>
              <a:gdLst/>
              <a:ahLst/>
              <a:cxnLst/>
              <a:rect l="l" t="t" r="r" b="b"/>
              <a:pathLst>
                <a:path w="72110" h="23633" extrusionOk="0">
                  <a:moveTo>
                    <a:pt x="30421" y="0"/>
                  </a:moveTo>
                  <a:cubicBezTo>
                    <a:pt x="28747" y="0"/>
                    <a:pt x="26362" y="496"/>
                    <a:pt x="24364" y="2748"/>
                  </a:cubicBezTo>
                  <a:cubicBezTo>
                    <a:pt x="23187" y="4069"/>
                    <a:pt x="22758" y="6968"/>
                    <a:pt x="22348" y="9760"/>
                  </a:cubicBezTo>
                  <a:cubicBezTo>
                    <a:pt x="21911" y="12758"/>
                    <a:pt x="21456" y="15853"/>
                    <a:pt x="20064" y="16781"/>
                  </a:cubicBezTo>
                  <a:cubicBezTo>
                    <a:pt x="19535" y="17131"/>
                    <a:pt x="18930" y="17308"/>
                    <a:pt x="18232" y="17308"/>
                  </a:cubicBezTo>
                  <a:cubicBezTo>
                    <a:pt x="16775" y="17308"/>
                    <a:pt x="14908" y="16538"/>
                    <a:pt x="12455" y="14952"/>
                  </a:cubicBezTo>
                  <a:cubicBezTo>
                    <a:pt x="9948" y="13329"/>
                    <a:pt x="7691" y="11660"/>
                    <a:pt x="5692" y="10188"/>
                  </a:cubicBezTo>
                  <a:cubicBezTo>
                    <a:pt x="3239" y="8386"/>
                    <a:pt x="1312" y="6959"/>
                    <a:pt x="45" y="6459"/>
                  </a:cubicBezTo>
                  <a:lnTo>
                    <a:pt x="1" y="6575"/>
                  </a:lnTo>
                  <a:cubicBezTo>
                    <a:pt x="1250" y="7075"/>
                    <a:pt x="3177" y="8493"/>
                    <a:pt x="5621" y="10286"/>
                  </a:cubicBezTo>
                  <a:cubicBezTo>
                    <a:pt x="7619" y="11758"/>
                    <a:pt x="9876" y="13427"/>
                    <a:pt x="12383" y="15050"/>
                  </a:cubicBezTo>
                  <a:cubicBezTo>
                    <a:pt x="14860" y="16651"/>
                    <a:pt x="16752" y="17430"/>
                    <a:pt x="18235" y="17430"/>
                  </a:cubicBezTo>
                  <a:cubicBezTo>
                    <a:pt x="18959" y="17430"/>
                    <a:pt x="19586" y="17245"/>
                    <a:pt x="20136" y="16879"/>
                  </a:cubicBezTo>
                  <a:cubicBezTo>
                    <a:pt x="21563" y="15925"/>
                    <a:pt x="22009" y="12945"/>
                    <a:pt x="22473" y="9778"/>
                  </a:cubicBezTo>
                  <a:cubicBezTo>
                    <a:pt x="22883" y="7004"/>
                    <a:pt x="23303" y="4131"/>
                    <a:pt x="24453" y="2829"/>
                  </a:cubicBezTo>
                  <a:cubicBezTo>
                    <a:pt x="26434" y="598"/>
                    <a:pt x="28789" y="117"/>
                    <a:pt x="30439" y="117"/>
                  </a:cubicBezTo>
                  <a:lnTo>
                    <a:pt x="30511" y="117"/>
                  </a:lnTo>
                  <a:cubicBezTo>
                    <a:pt x="35328" y="161"/>
                    <a:pt x="41814" y="4256"/>
                    <a:pt x="42224" y="8814"/>
                  </a:cubicBezTo>
                  <a:cubicBezTo>
                    <a:pt x="42411" y="10902"/>
                    <a:pt x="42197" y="12811"/>
                    <a:pt x="42010" y="14506"/>
                  </a:cubicBezTo>
                  <a:cubicBezTo>
                    <a:pt x="41769" y="16629"/>
                    <a:pt x="41564" y="18458"/>
                    <a:pt x="42233" y="19921"/>
                  </a:cubicBezTo>
                  <a:cubicBezTo>
                    <a:pt x="43375" y="22401"/>
                    <a:pt x="45239" y="23632"/>
                    <a:pt x="47978" y="23632"/>
                  </a:cubicBezTo>
                  <a:cubicBezTo>
                    <a:pt x="49593" y="23632"/>
                    <a:pt x="51520" y="23195"/>
                    <a:pt x="53768" y="22348"/>
                  </a:cubicBezTo>
                  <a:cubicBezTo>
                    <a:pt x="59790" y="20073"/>
                    <a:pt x="71985" y="7334"/>
                    <a:pt x="72110" y="7200"/>
                  </a:cubicBezTo>
                  <a:lnTo>
                    <a:pt x="72020" y="7120"/>
                  </a:lnTo>
                  <a:cubicBezTo>
                    <a:pt x="71895" y="7244"/>
                    <a:pt x="59718" y="19966"/>
                    <a:pt x="53723" y="22232"/>
                  </a:cubicBezTo>
                  <a:cubicBezTo>
                    <a:pt x="51489" y="23077"/>
                    <a:pt x="49585" y="23503"/>
                    <a:pt x="47984" y="23503"/>
                  </a:cubicBezTo>
                  <a:cubicBezTo>
                    <a:pt x="45296" y="23503"/>
                    <a:pt x="43462" y="22303"/>
                    <a:pt x="42349" y="19877"/>
                  </a:cubicBezTo>
                  <a:cubicBezTo>
                    <a:pt x="41689" y="18440"/>
                    <a:pt x="41894" y="16620"/>
                    <a:pt x="42126" y="14515"/>
                  </a:cubicBezTo>
                  <a:cubicBezTo>
                    <a:pt x="42322" y="12820"/>
                    <a:pt x="42536" y="10902"/>
                    <a:pt x="42349" y="8806"/>
                  </a:cubicBezTo>
                  <a:cubicBezTo>
                    <a:pt x="41930" y="4193"/>
                    <a:pt x="35373" y="36"/>
                    <a:pt x="30511" y="1"/>
                  </a:cubicBezTo>
                  <a:cubicBezTo>
                    <a:pt x="30481" y="0"/>
                    <a:pt x="30451" y="0"/>
                    <a:pt x="304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5278625" y="651825"/>
              <a:ext cx="1794725" cy="583050"/>
            </a:xfrm>
            <a:custGeom>
              <a:avLst/>
              <a:gdLst/>
              <a:ahLst/>
              <a:cxnLst/>
              <a:rect l="l" t="t" r="r" b="b"/>
              <a:pathLst>
                <a:path w="71789" h="23322" extrusionOk="0">
                  <a:moveTo>
                    <a:pt x="30988" y="0"/>
                  </a:moveTo>
                  <a:cubicBezTo>
                    <a:pt x="30924" y="0"/>
                    <a:pt x="30860" y="1"/>
                    <a:pt x="30796" y="2"/>
                  </a:cubicBezTo>
                  <a:cubicBezTo>
                    <a:pt x="29172" y="47"/>
                    <a:pt x="26817" y="591"/>
                    <a:pt x="24765" y="2964"/>
                  </a:cubicBezTo>
                  <a:cubicBezTo>
                    <a:pt x="23597" y="4320"/>
                    <a:pt x="23106" y="7139"/>
                    <a:pt x="22624" y="9869"/>
                  </a:cubicBezTo>
                  <a:cubicBezTo>
                    <a:pt x="22107" y="12831"/>
                    <a:pt x="21572" y="15900"/>
                    <a:pt x="20162" y="16890"/>
                  </a:cubicBezTo>
                  <a:cubicBezTo>
                    <a:pt x="19547" y="17321"/>
                    <a:pt x="18838" y="17539"/>
                    <a:pt x="18017" y="17539"/>
                  </a:cubicBezTo>
                  <a:cubicBezTo>
                    <a:pt x="16565" y="17539"/>
                    <a:pt x="14763" y="16857"/>
                    <a:pt x="12517" y="15471"/>
                  </a:cubicBezTo>
                  <a:cubicBezTo>
                    <a:pt x="9724" y="13750"/>
                    <a:pt x="7182" y="11921"/>
                    <a:pt x="5139" y="10449"/>
                  </a:cubicBezTo>
                  <a:cubicBezTo>
                    <a:pt x="2944" y="8870"/>
                    <a:pt x="1205" y="7612"/>
                    <a:pt x="45" y="7121"/>
                  </a:cubicBezTo>
                  <a:lnTo>
                    <a:pt x="0" y="7237"/>
                  </a:lnTo>
                  <a:cubicBezTo>
                    <a:pt x="1142" y="7719"/>
                    <a:pt x="2873" y="8968"/>
                    <a:pt x="5068" y="10547"/>
                  </a:cubicBezTo>
                  <a:cubicBezTo>
                    <a:pt x="7111" y="12019"/>
                    <a:pt x="9653" y="13857"/>
                    <a:pt x="12454" y="15578"/>
                  </a:cubicBezTo>
                  <a:cubicBezTo>
                    <a:pt x="14721" y="16976"/>
                    <a:pt x="16547" y="17664"/>
                    <a:pt x="18025" y="17664"/>
                  </a:cubicBezTo>
                  <a:cubicBezTo>
                    <a:pt x="18868" y="17664"/>
                    <a:pt x="19598" y="17441"/>
                    <a:pt x="20233" y="16997"/>
                  </a:cubicBezTo>
                  <a:cubicBezTo>
                    <a:pt x="21688" y="15971"/>
                    <a:pt x="22205" y="13018"/>
                    <a:pt x="22749" y="9887"/>
                  </a:cubicBezTo>
                  <a:cubicBezTo>
                    <a:pt x="23222" y="7175"/>
                    <a:pt x="23704" y="4374"/>
                    <a:pt x="24855" y="3044"/>
                  </a:cubicBezTo>
                  <a:cubicBezTo>
                    <a:pt x="26880" y="707"/>
                    <a:pt x="29199" y="163"/>
                    <a:pt x="30796" y="127"/>
                  </a:cubicBezTo>
                  <a:cubicBezTo>
                    <a:pt x="30869" y="125"/>
                    <a:pt x="30943" y="124"/>
                    <a:pt x="31016" y="124"/>
                  </a:cubicBezTo>
                  <a:cubicBezTo>
                    <a:pt x="33359" y="124"/>
                    <a:pt x="36077" y="1079"/>
                    <a:pt x="38343" y="2688"/>
                  </a:cubicBezTo>
                  <a:cubicBezTo>
                    <a:pt x="40779" y="4436"/>
                    <a:pt x="42268" y="6640"/>
                    <a:pt x="42411" y="8745"/>
                  </a:cubicBezTo>
                  <a:cubicBezTo>
                    <a:pt x="42545" y="10725"/>
                    <a:pt x="42331" y="12581"/>
                    <a:pt x="42135" y="14222"/>
                  </a:cubicBezTo>
                  <a:cubicBezTo>
                    <a:pt x="41885" y="16390"/>
                    <a:pt x="41662" y="18255"/>
                    <a:pt x="42322" y="19736"/>
                  </a:cubicBezTo>
                  <a:cubicBezTo>
                    <a:pt x="43384" y="22135"/>
                    <a:pt x="45168" y="23322"/>
                    <a:pt x="47799" y="23322"/>
                  </a:cubicBezTo>
                  <a:cubicBezTo>
                    <a:pt x="49432" y="23322"/>
                    <a:pt x="51404" y="22858"/>
                    <a:pt x="53732" y="21948"/>
                  </a:cubicBezTo>
                  <a:cubicBezTo>
                    <a:pt x="59656" y="19611"/>
                    <a:pt x="71672" y="6987"/>
                    <a:pt x="71788" y="6863"/>
                  </a:cubicBezTo>
                  <a:lnTo>
                    <a:pt x="71699" y="6773"/>
                  </a:lnTo>
                  <a:cubicBezTo>
                    <a:pt x="71583" y="6907"/>
                    <a:pt x="59584" y="19513"/>
                    <a:pt x="53687" y="21832"/>
                  </a:cubicBezTo>
                  <a:cubicBezTo>
                    <a:pt x="51379" y="22740"/>
                    <a:pt x="49429" y="23197"/>
                    <a:pt x="47807" y="23197"/>
                  </a:cubicBezTo>
                  <a:cubicBezTo>
                    <a:pt x="45222" y="23197"/>
                    <a:pt x="43470" y="22037"/>
                    <a:pt x="42429" y="19691"/>
                  </a:cubicBezTo>
                  <a:cubicBezTo>
                    <a:pt x="41787" y="18237"/>
                    <a:pt x="42001" y="16381"/>
                    <a:pt x="42259" y="14231"/>
                  </a:cubicBezTo>
                  <a:cubicBezTo>
                    <a:pt x="42447" y="12590"/>
                    <a:pt x="42670" y="10725"/>
                    <a:pt x="42536" y="8736"/>
                  </a:cubicBezTo>
                  <a:cubicBezTo>
                    <a:pt x="42384" y="6595"/>
                    <a:pt x="40886" y="4356"/>
                    <a:pt x="38406" y="2589"/>
                  </a:cubicBezTo>
                  <a:cubicBezTo>
                    <a:pt x="36113" y="957"/>
                    <a:pt x="33355" y="0"/>
                    <a:pt x="309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5279300" y="646825"/>
              <a:ext cx="1786675" cy="575575"/>
            </a:xfrm>
            <a:custGeom>
              <a:avLst/>
              <a:gdLst/>
              <a:ahLst/>
              <a:cxnLst/>
              <a:rect l="l" t="t" r="r" b="b"/>
              <a:pathLst>
                <a:path w="71467" h="23023" extrusionOk="0">
                  <a:moveTo>
                    <a:pt x="31577" y="0"/>
                  </a:moveTo>
                  <a:cubicBezTo>
                    <a:pt x="31410" y="0"/>
                    <a:pt x="31245" y="5"/>
                    <a:pt x="31081" y="15"/>
                  </a:cubicBezTo>
                  <a:cubicBezTo>
                    <a:pt x="28878" y="140"/>
                    <a:pt x="26781" y="1273"/>
                    <a:pt x="25167" y="3191"/>
                  </a:cubicBezTo>
                  <a:cubicBezTo>
                    <a:pt x="23998" y="4574"/>
                    <a:pt x="23445" y="7312"/>
                    <a:pt x="22910" y="9971"/>
                  </a:cubicBezTo>
                  <a:cubicBezTo>
                    <a:pt x="22312" y="12915"/>
                    <a:pt x="21696" y="15948"/>
                    <a:pt x="20260" y="17009"/>
                  </a:cubicBezTo>
                  <a:cubicBezTo>
                    <a:pt x="19538" y="17542"/>
                    <a:pt x="18715" y="17809"/>
                    <a:pt x="17766" y="17809"/>
                  </a:cubicBezTo>
                  <a:cubicBezTo>
                    <a:pt x="16347" y="17809"/>
                    <a:pt x="14647" y="17210"/>
                    <a:pt x="12588" y="16001"/>
                  </a:cubicBezTo>
                  <a:cubicBezTo>
                    <a:pt x="9474" y="14181"/>
                    <a:pt x="6762" y="12272"/>
                    <a:pt x="4586" y="10729"/>
                  </a:cubicBezTo>
                  <a:cubicBezTo>
                    <a:pt x="2641" y="9355"/>
                    <a:pt x="1098" y="8267"/>
                    <a:pt x="45" y="7794"/>
                  </a:cubicBezTo>
                  <a:lnTo>
                    <a:pt x="0" y="7901"/>
                  </a:lnTo>
                  <a:cubicBezTo>
                    <a:pt x="1035" y="8374"/>
                    <a:pt x="2570" y="9453"/>
                    <a:pt x="4514" y="10827"/>
                  </a:cubicBezTo>
                  <a:cubicBezTo>
                    <a:pt x="6700" y="12371"/>
                    <a:pt x="9412" y="14289"/>
                    <a:pt x="12525" y="16108"/>
                  </a:cubicBezTo>
                  <a:cubicBezTo>
                    <a:pt x="14607" y="17327"/>
                    <a:pt x="16329" y="17930"/>
                    <a:pt x="17770" y="17930"/>
                  </a:cubicBezTo>
                  <a:cubicBezTo>
                    <a:pt x="18744" y="17930"/>
                    <a:pt x="19590" y="17655"/>
                    <a:pt x="20331" y="17108"/>
                  </a:cubicBezTo>
                  <a:cubicBezTo>
                    <a:pt x="21803" y="16019"/>
                    <a:pt x="22428" y="12959"/>
                    <a:pt x="23025" y="9998"/>
                  </a:cubicBezTo>
                  <a:cubicBezTo>
                    <a:pt x="23561" y="7357"/>
                    <a:pt x="24114" y="4627"/>
                    <a:pt x="25256" y="3271"/>
                  </a:cubicBezTo>
                  <a:cubicBezTo>
                    <a:pt x="26853" y="1380"/>
                    <a:pt x="28922" y="265"/>
                    <a:pt x="31090" y="140"/>
                  </a:cubicBezTo>
                  <a:cubicBezTo>
                    <a:pt x="31253" y="130"/>
                    <a:pt x="31419" y="125"/>
                    <a:pt x="31585" y="125"/>
                  </a:cubicBezTo>
                  <a:cubicBezTo>
                    <a:pt x="34300" y="125"/>
                    <a:pt x="37450" y="1409"/>
                    <a:pt x="39752" y="3476"/>
                  </a:cubicBezTo>
                  <a:cubicBezTo>
                    <a:pt x="41501" y="5055"/>
                    <a:pt x="42518" y="6902"/>
                    <a:pt x="42598" y="8668"/>
                  </a:cubicBezTo>
                  <a:cubicBezTo>
                    <a:pt x="42687" y="10551"/>
                    <a:pt x="42464" y="12353"/>
                    <a:pt x="42268" y="13932"/>
                  </a:cubicBezTo>
                  <a:cubicBezTo>
                    <a:pt x="41992" y="16144"/>
                    <a:pt x="41760" y="18053"/>
                    <a:pt x="42402" y="19561"/>
                  </a:cubicBezTo>
                  <a:cubicBezTo>
                    <a:pt x="43392" y="21871"/>
                    <a:pt x="45096" y="23022"/>
                    <a:pt x="47621" y="23022"/>
                  </a:cubicBezTo>
                  <a:cubicBezTo>
                    <a:pt x="49271" y="23022"/>
                    <a:pt x="51287" y="22523"/>
                    <a:pt x="53687" y="21541"/>
                  </a:cubicBezTo>
                  <a:cubicBezTo>
                    <a:pt x="59521" y="19159"/>
                    <a:pt x="71351" y="6652"/>
                    <a:pt x="71467" y="6518"/>
                  </a:cubicBezTo>
                  <a:lnTo>
                    <a:pt x="71378" y="6438"/>
                  </a:lnTo>
                  <a:cubicBezTo>
                    <a:pt x="71262" y="6563"/>
                    <a:pt x="59450" y="19052"/>
                    <a:pt x="53643" y="21434"/>
                  </a:cubicBezTo>
                  <a:cubicBezTo>
                    <a:pt x="51264" y="22406"/>
                    <a:pt x="49273" y="22894"/>
                    <a:pt x="47635" y="22894"/>
                  </a:cubicBezTo>
                  <a:cubicBezTo>
                    <a:pt x="45152" y="22894"/>
                    <a:pt x="43482" y="21771"/>
                    <a:pt x="42509" y="19507"/>
                  </a:cubicBezTo>
                  <a:cubicBezTo>
                    <a:pt x="41885" y="18035"/>
                    <a:pt x="42117" y="16144"/>
                    <a:pt x="42393" y="13950"/>
                  </a:cubicBezTo>
                  <a:cubicBezTo>
                    <a:pt x="42589" y="12362"/>
                    <a:pt x="42812" y="10560"/>
                    <a:pt x="42723" y="8659"/>
                  </a:cubicBezTo>
                  <a:cubicBezTo>
                    <a:pt x="42634" y="6857"/>
                    <a:pt x="41608" y="4984"/>
                    <a:pt x="39833" y="3387"/>
                  </a:cubicBezTo>
                  <a:cubicBezTo>
                    <a:pt x="37511" y="1301"/>
                    <a:pt x="34326" y="0"/>
                    <a:pt x="315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5279975" y="641600"/>
              <a:ext cx="1778875" cy="568300"/>
            </a:xfrm>
            <a:custGeom>
              <a:avLst/>
              <a:gdLst/>
              <a:ahLst/>
              <a:cxnLst/>
              <a:rect l="l" t="t" r="r" b="b"/>
              <a:pathLst>
                <a:path w="71155" h="22732" extrusionOk="0">
                  <a:moveTo>
                    <a:pt x="32139" y="1"/>
                  </a:moveTo>
                  <a:cubicBezTo>
                    <a:pt x="31877" y="1"/>
                    <a:pt x="31619" y="12"/>
                    <a:pt x="31366" y="37"/>
                  </a:cubicBezTo>
                  <a:cubicBezTo>
                    <a:pt x="29261" y="233"/>
                    <a:pt x="27200" y="1437"/>
                    <a:pt x="25568" y="3418"/>
                  </a:cubicBezTo>
                  <a:cubicBezTo>
                    <a:pt x="24408" y="4827"/>
                    <a:pt x="23792" y="7495"/>
                    <a:pt x="23195" y="10082"/>
                  </a:cubicBezTo>
                  <a:cubicBezTo>
                    <a:pt x="22517" y="12990"/>
                    <a:pt x="21821" y="16005"/>
                    <a:pt x="20349" y="17138"/>
                  </a:cubicBezTo>
                  <a:cubicBezTo>
                    <a:pt x="19530" y="17769"/>
                    <a:pt x="18585" y="18085"/>
                    <a:pt x="17502" y="18085"/>
                  </a:cubicBezTo>
                  <a:cubicBezTo>
                    <a:pt x="16121" y="18085"/>
                    <a:pt x="14515" y="17571"/>
                    <a:pt x="12659" y="16540"/>
                  </a:cubicBezTo>
                  <a:cubicBezTo>
                    <a:pt x="9207" y="14631"/>
                    <a:pt x="6343" y="12633"/>
                    <a:pt x="4041" y="11036"/>
                  </a:cubicBezTo>
                  <a:cubicBezTo>
                    <a:pt x="2337" y="9850"/>
                    <a:pt x="990" y="8922"/>
                    <a:pt x="45" y="8467"/>
                  </a:cubicBezTo>
                  <a:lnTo>
                    <a:pt x="0" y="8574"/>
                  </a:lnTo>
                  <a:cubicBezTo>
                    <a:pt x="928" y="9020"/>
                    <a:pt x="2275" y="9957"/>
                    <a:pt x="3970" y="11134"/>
                  </a:cubicBezTo>
                  <a:cubicBezTo>
                    <a:pt x="6272" y="12740"/>
                    <a:pt x="9144" y="14729"/>
                    <a:pt x="12597" y="16647"/>
                  </a:cubicBezTo>
                  <a:cubicBezTo>
                    <a:pt x="14476" y="17689"/>
                    <a:pt x="16105" y="18210"/>
                    <a:pt x="17509" y="18210"/>
                  </a:cubicBezTo>
                  <a:cubicBezTo>
                    <a:pt x="18618" y="18210"/>
                    <a:pt x="19587" y="17886"/>
                    <a:pt x="20429" y="17236"/>
                  </a:cubicBezTo>
                  <a:cubicBezTo>
                    <a:pt x="21928" y="16077"/>
                    <a:pt x="22633" y="13043"/>
                    <a:pt x="23311" y="10108"/>
                  </a:cubicBezTo>
                  <a:cubicBezTo>
                    <a:pt x="23908" y="7539"/>
                    <a:pt x="24524" y="4881"/>
                    <a:pt x="25657" y="3498"/>
                  </a:cubicBezTo>
                  <a:cubicBezTo>
                    <a:pt x="27272" y="1535"/>
                    <a:pt x="29297" y="349"/>
                    <a:pt x="31375" y="153"/>
                  </a:cubicBezTo>
                  <a:cubicBezTo>
                    <a:pt x="31622" y="130"/>
                    <a:pt x="31873" y="118"/>
                    <a:pt x="32127" y="118"/>
                  </a:cubicBezTo>
                  <a:cubicBezTo>
                    <a:pt x="34737" y="118"/>
                    <a:pt x="37711" y="1308"/>
                    <a:pt x="39922" y="3275"/>
                  </a:cubicBezTo>
                  <a:cubicBezTo>
                    <a:pt x="41724" y="4872"/>
                    <a:pt x="42741" y="6763"/>
                    <a:pt x="42785" y="8601"/>
                  </a:cubicBezTo>
                  <a:cubicBezTo>
                    <a:pt x="42830" y="10385"/>
                    <a:pt x="42607" y="12125"/>
                    <a:pt x="42402" y="13650"/>
                  </a:cubicBezTo>
                  <a:cubicBezTo>
                    <a:pt x="42107" y="15907"/>
                    <a:pt x="41858" y="17861"/>
                    <a:pt x="42482" y="19386"/>
                  </a:cubicBezTo>
                  <a:cubicBezTo>
                    <a:pt x="43098" y="20867"/>
                    <a:pt x="43981" y="21831"/>
                    <a:pt x="45212" y="22330"/>
                  </a:cubicBezTo>
                  <a:cubicBezTo>
                    <a:pt x="45863" y="22598"/>
                    <a:pt x="46604" y="22732"/>
                    <a:pt x="47442" y="22732"/>
                  </a:cubicBezTo>
                  <a:cubicBezTo>
                    <a:pt x="49110" y="22732"/>
                    <a:pt x="51162" y="22205"/>
                    <a:pt x="53642" y="21153"/>
                  </a:cubicBezTo>
                  <a:cubicBezTo>
                    <a:pt x="59387" y="18717"/>
                    <a:pt x="71029" y="6317"/>
                    <a:pt x="71154" y="6192"/>
                  </a:cubicBezTo>
                  <a:lnTo>
                    <a:pt x="71065" y="6112"/>
                  </a:lnTo>
                  <a:cubicBezTo>
                    <a:pt x="70940" y="6237"/>
                    <a:pt x="59316" y="18610"/>
                    <a:pt x="53598" y="21037"/>
                  </a:cubicBezTo>
                  <a:cubicBezTo>
                    <a:pt x="51128" y="22087"/>
                    <a:pt x="49097" y="22609"/>
                    <a:pt x="47452" y="22609"/>
                  </a:cubicBezTo>
                  <a:cubicBezTo>
                    <a:pt x="46625" y="22609"/>
                    <a:pt x="45895" y="22477"/>
                    <a:pt x="45256" y="22214"/>
                  </a:cubicBezTo>
                  <a:cubicBezTo>
                    <a:pt x="44061" y="21724"/>
                    <a:pt x="43196" y="20787"/>
                    <a:pt x="42598" y="19342"/>
                  </a:cubicBezTo>
                  <a:cubicBezTo>
                    <a:pt x="41982" y="17843"/>
                    <a:pt x="42232" y="15907"/>
                    <a:pt x="42527" y="13668"/>
                  </a:cubicBezTo>
                  <a:cubicBezTo>
                    <a:pt x="42723" y="12133"/>
                    <a:pt x="42955" y="10394"/>
                    <a:pt x="42910" y="8601"/>
                  </a:cubicBezTo>
                  <a:cubicBezTo>
                    <a:pt x="42866" y="6727"/>
                    <a:pt x="41831" y="4800"/>
                    <a:pt x="40002" y="3177"/>
                  </a:cubicBezTo>
                  <a:cubicBezTo>
                    <a:pt x="37778" y="1205"/>
                    <a:pt x="34772" y="1"/>
                    <a:pt x="321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5280400" y="636000"/>
              <a:ext cx="1771075" cy="561425"/>
            </a:xfrm>
            <a:custGeom>
              <a:avLst/>
              <a:gdLst/>
              <a:ahLst/>
              <a:cxnLst/>
              <a:rect l="l" t="t" r="r" b="b"/>
              <a:pathLst>
                <a:path w="70843" h="22457" extrusionOk="0">
                  <a:moveTo>
                    <a:pt x="32682" y="0"/>
                  </a:moveTo>
                  <a:cubicBezTo>
                    <a:pt x="32335" y="0"/>
                    <a:pt x="31994" y="21"/>
                    <a:pt x="31662" y="64"/>
                  </a:cubicBezTo>
                  <a:cubicBezTo>
                    <a:pt x="29646" y="332"/>
                    <a:pt x="27629" y="1608"/>
                    <a:pt x="25979" y="3668"/>
                  </a:cubicBezTo>
                  <a:cubicBezTo>
                    <a:pt x="24828" y="5096"/>
                    <a:pt x="24150" y="7692"/>
                    <a:pt x="23490" y="10199"/>
                  </a:cubicBezTo>
                  <a:cubicBezTo>
                    <a:pt x="22741" y="13089"/>
                    <a:pt x="21956" y="16078"/>
                    <a:pt x="20457" y="17282"/>
                  </a:cubicBezTo>
                  <a:cubicBezTo>
                    <a:pt x="19513" y="18037"/>
                    <a:pt x="18439" y="18414"/>
                    <a:pt x="17219" y="18414"/>
                  </a:cubicBezTo>
                  <a:cubicBezTo>
                    <a:pt x="15901" y="18414"/>
                    <a:pt x="14412" y="17974"/>
                    <a:pt x="12731" y="17095"/>
                  </a:cubicBezTo>
                  <a:cubicBezTo>
                    <a:pt x="8931" y="15096"/>
                    <a:pt x="5800" y="12946"/>
                    <a:pt x="3516" y="11376"/>
                  </a:cubicBezTo>
                  <a:cubicBezTo>
                    <a:pt x="2053" y="10377"/>
                    <a:pt x="902" y="9583"/>
                    <a:pt x="63" y="9155"/>
                  </a:cubicBezTo>
                  <a:lnTo>
                    <a:pt x="1" y="9271"/>
                  </a:lnTo>
                  <a:cubicBezTo>
                    <a:pt x="839" y="9690"/>
                    <a:pt x="1990" y="10475"/>
                    <a:pt x="3444" y="11483"/>
                  </a:cubicBezTo>
                  <a:cubicBezTo>
                    <a:pt x="5737" y="13053"/>
                    <a:pt x="8868" y="15203"/>
                    <a:pt x="12678" y="17202"/>
                  </a:cubicBezTo>
                  <a:cubicBezTo>
                    <a:pt x="14376" y="18092"/>
                    <a:pt x="15884" y="18539"/>
                    <a:pt x="17221" y="18539"/>
                  </a:cubicBezTo>
                  <a:cubicBezTo>
                    <a:pt x="18469" y="18539"/>
                    <a:pt x="19568" y="18150"/>
                    <a:pt x="20537" y="17371"/>
                  </a:cubicBezTo>
                  <a:cubicBezTo>
                    <a:pt x="22063" y="16149"/>
                    <a:pt x="22848" y="13143"/>
                    <a:pt x="23615" y="10225"/>
                  </a:cubicBezTo>
                  <a:cubicBezTo>
                    <a:pt x="24266" y="7736"/>
                    <a:pt x="24935" y="5149"/>
                    <a:pt x="26068" y="3740"/>
                  </a:cubicBezTo>
                  <a:cubicBezTo>
                    <a:pt x="27701" y="1706"/>
                    <a:pt x="29690" y="448"/>
                    <a:pt x="31679" y="189"/>
                  </a:cubicBezTo>
                  <a:cubicBezTo>
                    <a:pt x="32011" y="146"/>
                    <a:pt x="32352" y="124"/>
                    <a:pt x="32699" y="124"/>
                  </a:cubicBezTo>
                  <a:cubicBezTo>
                    <a:pt x="35188" y="124"/>
                    <a:pt x="37996" y="1224"/>
                    <a:pt x="40110" y="3080"/>
                  </a:cubicBezTo>
                  <a:cubicBezTo>
                    <a:pt x="41957" y="4694"/>
                    <a:pt x="42982" y="6639"/>
                    <a:pt x="42982" y="8548"/>
                  </a:cubicBezTo>
                  <a:cubicBezTo>
                    <a:pt x="42991" y="10234"/>
                    <a:pt x="42768" y="11831"/>
                    <a:pt x="42554" y="13374"/>
                  </a:cubicBezTo>
                  <a:cubicBezTo>
                    <a:pt x="42242" y="15685"/>
                    <a:pt x="41965" y="17674"/>
                    <a:pt x="42572" y="19227"/>
                  </a:cubicBezTo>
                  <a:cubicBezTo>
                    <a:pt x="43143" y="20663"/>
                    <a:pt x="43991" y="21600"/>
                    <a:pt x="45168" y="22081"/>
                  </a:cubicBezTo>
                  <a:cubicBezTo>
                    <a:pt x="45784" y="22331"/>
                    <a:pt x="46488" y="22456"/>
                    <a:pt x="47291" y="22456"/>
                  </a:cubicBezTo>
                  <a:cubicBezTo>
                    <a:pt x="48968" y="22456"/>
                    <a:pt x="51056" y="21903"/>
                    <a:pt x="53616" y="20779"/>
                  </a:cubicBezTo>
                  <a:cubicBezTo>
                    <a:pt x="59263" y="18290"/>
                    <a:pt x="70727" y="5997"/>
                    <a:pt x="70843" y="5881"/>
                  </a:cubicBezTo>
                  <a:lnTo>
                    <a:pt x="70754" y="5792"/>
                  </a:lnTo>
                  <a:cubicBezTo>
                    <a:pt x="70638" y="5917"/>
                    <a:pt x="59192" y="18183"/>
                    <a:pt x="53563" y="20663"/>
                  </a:cubicBezTo>
                  <a:cubicBezTo>
                    <a:pt x="51026" y="21783"/>
                    <a:pt x="48954" y="22336"/>
                    <a:pt x="47295" y="22336"/>
                  </a:cubicBezTo>
                  <a:cubicBezTo>
                    <a:pt x="46510" y="22336"/>
                    <a:pt x="45818" y="22212"/>
                    <a:pt x="45213" y="21965"/>
                  </a:cubicBezTo>
                  <a:cubicBezTo>
                    <a:pt x="44071" y="21493"/>
                    <a:pt x="43241" y="20583"/>
                    <a:pt x="42688" y="19182"/>
                  </a:cubicBezTo>
                  <a:cubicBezTo>
                    <a:pt x="42090" y="17665"/>
                    <a:pt x="42358" y="15685"/>
                    <a:pt x="42679" y="13392"/>
                  </a:cubicBezTo>
                  <a:cubicBezTo>
                    <a:pt x="42893" y="11849"/>
                    <a:pt x="43107" y="10243"/>
                    <a:pt x="43107" y="8548"/>
                  </a:cubicBezTo>
                  <a:cubicBezTo>
                    <a:pt x="43098" y="6603"/>
                    <a:pt x="42064" y="4632"/>
                    <a:pt x="40190" y="2990"/>
                  </a:cubicBezTo>
                  <a:cubicBezTo>
                    <a:pt x="38049" y="1116"/>
                    <a:pt x="35205" y="0"/>
                    <a:pt x="3268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5281075" y="630300"/>
              <a:ext cx="1763050" cy="554850"/>
            </a:xfrm>
            <a:custGeom>
              <a:avLst/>
              <a:gdLst/>
              <a:ahLst/>
              <a:cxnLst/>
              <a:rect l="l" t="t" r="r" b="b"/>
              <a:pathLst>
                <a:path w="70522" h="22194" extrusionOk="0">
                  <a:moveTo>
                    <a:pt x="33231" y="0"/>
                  </a:moveTo>
                  <a:cubicBezTo>
                    <a:pt x="32792" y="0"/>
                    <a:pt x="32362" y="35"/>
                    <a:pt x="31947" y="105"/>
                  </a:cubicBezTo>
                  <a:cubicBezTo>
                    <a:pt x="30029" y="426"/>
                    <a:pt x="28048" y="1782"/>
                    <a:pt x="26380" y="3914"/>
                  </a:cubicBezTo>
                  <a:cubicBezTo>
                    <a:pt x="25238" y="5368"/>
                    <a:pt x="24498" y="7884"/>
                    <a:pt x="23793" y="10311"/>
                  </a:cubicBezTo>
                  <a:cubicBezTo>
                    <a:pt x="22954" y="13183"/>
                    <a:pt x="22089" y="16145"/>
                    <a:pt x="20555" y="17430"/>
                  </a:cubicBezTo>
                  <a:cubicBezTo>
                    <a:pt x="19490" y="18312"/>
                    <a:pt x="18269" y="18755"/>
                    <a:pt x="16900" y="18755"/>
                  </a:cubicBezTo>
                  <a:cubicBezTo>
                    <a:pt x="15654" y="18755"/>
                    <a:pt x="14286" y="18388"/>
                    <a:pt x="12802" y="17653"/>
                  </a:cubicBezTo>
                  <a:cubicBezTo>
                    <a:pt x="8627" y="15583"/>
                    <a:pt x="5380" y="13371"/>
                    <a:pt x="3007" y="11747"/>
                  </a:cubicBezTo>
                  <a:cubicBezTo>
                    <a:pt x="1767" y="10908"/>
                    <a:pt x="795" y="10248"/>
                    <a:pt x="63" y="9856"/>
                  </a:cubicBezTo>
                  <a:lnTo>
                    <a:pt x="1" y="9963"/>
                  </a:lnTo>
                  <a:cubicBezTo>
                    <a:pt x="732" y="10346"/>
                    <a:pt x="1705" y="11015"/>
                    <a:pt x="2936" y="11854"/>
                  </a:cubicBezTo>
                  <a:cubicBezTo>
                    <a:pt x="5309" y="13469"/>
                    <a:pt x="8565" y="15690"/>
                    <a:pt x="12749" y="17760"/>
                  </a:cubicBezTo>
                  <a:cubicBezTo>
                    <a:pt x="14251" y="18507"/>
                    <a:pt x="15638" y="18880"/>
                    <a:pt x="16904" y="18880"/>
                  </a:cubicBezTo>
                  <a:cubicBezTo>
                    <a:pt x="18298" y="18880"/>
                    <a:pt x="19545" y="18426"/>
                    <a:pt x="20635" y="17519"/>
                  </a:cubicBezTo>
                  <a:cubicBezTo>
                    <a:pt x="22196" y="16216"/>
                    <a:pt x="23062" y="13237"/>
                    <a:pt x="23909" y="10346"/>
                  </a:cubicBezTo>
                  <a:cubicBezTo>
                    <a:pt x="24614" y="7929"/>
                    <a:pt x="25345" y="5422"/>
                    <a:pt x="26469" y="3995"/>
                  </a:cubicBezTo>
                  <a:cubicBezTo>
                    <a:pt x="28129" y="1880"/>
                    <a:pt x="30082" y="542"/>
                    <a:pt x="31974" y="221"/>
                  </a:cubicBezTo>
                  <a:cubicBezTo>
                    <a:pt x="32380" y="153"/>
                    <a:pt x="32801" y="119"/>
                    <a:pt x="33231" y="119"/>
                  </a:cubicBezTo>
                  <a:cubicBezTo>
                    <a:pt x="35604" y="119"/>
                    <a:pt x="38256" y="1136"/>
                    <a:pt x="40288" y="2888"/>
                  </a:cubicBezTo>
                  <a:cubicBezTo>
                    <a:pt x="42188" y="4530"/>
                    <a:pt x="43214" y="6519"/>
                    <a:pt x="43170" y="8509"/>
                  </a:cubicBezTo>
                  <a:cubicBezTo>
                    <a:pt x="43143" y="10088"/>
                    <a:pt x="42920" y="11613"/>
                    <a:pt x="42706" y="13094"/>
                  </a:cubicBezTo>
                  <a:cubicBezTo>
                    <a:pt x="42358" y="15458"/>
                    <a:pt x="42063" y="17501"/>
                    <a:pt x="42661" y="19071"/>
                  </a:cubicBezTo>
                  <a:cubicBezTo>
                    <a:pt x="43187" y="20463"/>
                    <a:pt x="43990" y="21373"/>
                    <a:pt x="45123" y="21837"/>
                  </a:cubicBezTo>
                  <a:cubicBezTo>
                    <a:pt x="45703" y="22077"/>
                    <a:pt x="46372" y="22193"/>
                    <a:pt x="47131" y="22193"/>
                  </a:cubicBezTo>
                  <a:cubicBezTo>
                    <a:pt x="48817" y="22193"/>
                    <a:pt x="50949" y="21605"/>
                    <a:pt x="53572" y="20400"/>
                  </a:cubicBezTo>
                  <a:cubicBezTo>
                    <a:pt x="59129" y="17867"/>
                    <a:pt x="70406" y="5690"/>
                    <a:pt x="70522" y="5565"/>
                  </a:cubicBezTo>
                  <a:lnTo>
                    <a:pt x="70432" y="5484"/>
                  </a:lnTo>
                  <a:cubicBezTo>
                    <a:pt x="70316" y="5609"/>
                    <a:pt x="59058" y="17769"/>
                    <a:pt x="53527" y="20293"/>
                  </a:cubicBezTo>
                  <a:cubicBezTo>
                    <a:pt x="50919" y="21483"/>
                    <a:pt x="48805" y="22072"/>
                    <a:pt x="47138" y="22072"/>
                  </a:cubicBezTo>
                  <a:cubicBezTo>
                    <a:pt x="46394" y="22072"/>
                    <a:pt x="45738" y="21955"/>
                    <a:pt x="45168" y="21721"/>
                  </a:cubicBezTo>
                  <a:cubicBezTo>
                    <a:pt x="44071" y="21275"/>
                    <a:pt x="43286" y="20391"/>
                    <a:pt x="42777" y="19026"/>
                  </a:cubicBezTo>
                  <a:cubicBezTo>
                    <a:pt x="42188" y="17483"/>
                    <a:pt x="42483" y="15458"/>
                    <a:pt x="42822" y="13112"/>
                  </a:cubicBezTo>
                  <a:cubicBezTo>
                    <a:pt x="43036" y="11631"/>
                    <a:pt x="43259" y="10105"/>
                    <a:pt x="43294" y="8509"/>
                  </a:cubicBezTo>
                  <a:cubicBezTo>
                    <a:pt x="43330" y="6484"/>
                    <a:pt x="42295" y="4458"/>
                    <a:pt x="40368" y="2799"/>
                  </a:cubicBezTo>
                  <a:cubicBezTo>
                    <a:pt x="38317" y="1027"/>
                    <a:pt x="35634" y="0"/>
                    <a:pt x="332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5281750" y="624375"/>
              <a:ext cx="1755025" cy="548500"/>
            </a:xfrm>
            <a:custGeom>
              <a:avLst/>
              <a:gdLst/>
              <a:ahLst/>
              <a:cxnLst/>
              <a:rect l="l" t="t" r="r" b="b"/>
              <a:pathLst>
                <a:path w="70201" h="21940" extrusionOk="0">
                  <a:moveTo>
                    <a:pt x="33768" y="1"/>
                  </a:moveTo>
                  <a:cubicBezTo>
                    <a:pt x="33240" y="1"/>
                    <a:pt x="32725" y="51"/>
                    <a:pt x="32232" y="155"/>
                  </a:cubicBezTo>
                  <a:cubicBezTo>
                    <a:pt x="30439" y="529"/>
                    <a:pt x="28450" y="1992"/>
                    <a:pt x="26781" y="4178"/>
                  </a:cubicBezTo>
                  <a:cubicBezTo>
                    <a:pt x="25648" y="5641"/>
                    <a:pt x="24863" y="8077"/>
                    <a:pt x="24096" y="10432"/>
                  </a:cubicBezTo>
                  <a:cubicBezTo>
                    <a:pt x="23168" y="13277"/>
                    <a:pt x="22214" y="16221"/>
                    <a:pt x="20653" y="17577"/>
                  </a:cubicBezTo>
                  <a:cubicBezTo>
                    <a:pt x="19446" y="18617"/>
                    <a:pt x="18085" y="19137"/>
                    <a:pt x="16580" y="19137"/>
                  </a:cubicBezTo>
                  <a:cubicBezTo>
                    <a:pt x="15425" y="19137"/>
                    <a:pt x="14185" y="18832"/>
                    <a:pt x="12865" y="18220"/>
                  </a:cubicBezTo>
                  <a:cubicBezTo>
                    <a:pt x="8306" y="16088"/>
                    <a:pt x="4827" y="13723"/>
                    <a:pt x="2516" y="12153"/>
                  </a:cubicBezTo>
                  <a:cubicBezTo>
                    <a:pt x="1499" y="11458"/>
                    <a:pt x="696" y="10913"/>
                    <a:pt x="63" y="10557"/>
                  </a:cubicBezTo>
                  <a:lnTo>
                    <a:pt x="0" y="10664"/>
                  </a:lnTo>
                  <a:cubicBezTo>
                    <a:pt x="634" y="11020"/>
                    <a:pt x="1437" y="11565"/>
                    <a:pt x="2454" y="12252"/>
                  </a:cubicBezTo>
                  <a:cubicBezTo>
                    <a:pt x="4755" y="13822"/>
                    <a:pt x="8243" y="16195"/>
                    <a:pt x="12811" y="18327"/>
                  </a:cubicBezTo>
                  <a:cubicBezTo>
                    <a:pt x="14153" y="18951"/>
                    <a:pt x="15415" y="19263"/>
                    <a:pt x="16591" y="19263"/>
                  </a:cubicBezTo>
                  <a:cubicBezTo>
                    <a:pt x="18122" y="19263"/>
                    <a:pt x="19507" y="18735"/>
                    <a:pt x="20733" y="17675"/>
                  </a:cubicBezTo>
                  <a:cubicBezTo>
                    <a:pt x="22321" y="16293"/>
                    <a:pt x="23284" y="13331"/>
                    <a:pt x="24212" y="10467"/>
                  </a:cubicBezTo>
                  <a:cubicBezTo>
                    <a:pt x="24970" y="8121"/>
                    <a:pt x="25755" y="5704"/>
                    <a:pt x="26871" y="4249"/>
                  </a:cubicBezTo>
                  <a:cubicBezTo>
                    <a:pt x="28530" y="2091"/>
                    <a:pt x="30493" y="645"/>
                    <a:pt x="32259" y="271"/>
                  </a:cubicBezTo>
                  <a:cubicBezTo>
                    <a:pt x="32743" y="169"/>
                    <a:pt x="33248" y="120"/>
                    <a:pt x="33766" y="120"/>
                  </a:cubicBezTo>
                  <a:cubicBezTo>
                    <a:pt x="36027" y="120"/>
                    <a:pt x="38521" y="1060"/>
                    <a:pt x="40466" y="2715"/>
                  </a:cubicBezTo>
                  <a:cubicBezTo>
                    <a:pt x="42420" y="4365"/>
                    <a:pt x="43446" y="6408"/>
                    <a:pt x="43357" y="8469"/>
                  </a:cubicBezTo>
                  <a:cubicBezTo>
                    <a:pt x="43294" y="9950"/>
                    <a:pt x="43071" y="11404"/>
                    <a:pt x="42857" y="12805"/>
                  </a:cubicBezTo>
                  <a:cubicBezTo>
                    <a:pt x="42482" y="15231"/>
                    <a:pt x="42161" y="17319"/>
                    <a:pt x="42741" y="18924"/>
                  </a:cubicBezTo>
                  <a:cubicBezTo>
                    <a:pt x="43232" y="20280"/>
                    <a:pt x="43999" y="21155"/>
                    <a:pt x="45078" y="21601"/>
                  </a:cubicBezTo>
                  <a:cubicBezTo>
                    <a:pt x="45632" y="21833"/>
                    <a:pt x="46265" y="21940"/>
                    <a:pt x="46988" y="21940"/>
                  </a:cubicBezTo>
                  <a:cubicBezTo>
                    <a:pt x="48674" y="21940"/>
                    <a:pt x="50841" y="21315"/>
                    <a:pt x="53536" y="20040"/>
                  </a:cubicBezTo>
                  <a:cubicBezTo>
                    <a:pt x="59004" y="17452"/>
                    <a:pt x="70093" y="5382"/>
                    <a:pt x="70200" y="5266"/>
                  </a:cubicBezTo>
                  <a:lnTo>
                    <a:pt x="70111" y="5177"/>
                  </a:lnTo>
                  <a:cubicBezTo>
                    <a:pt x="70004" y="5302"/>
                    <a:pt x="58933" y="17354"/>
                    <a:pt x="53482" y="19933"/>
                  </a:cubicBezTo>
                  <a:cubicBezTo>
                    <a:pt x="50804" y="21193"/>
                    <a:pt x="48659" y="21819"/>
                    <a:pt x="46989" y="21819"/>
                  </a:cubicBezTo>
                  <a:cubicBezTo>
                    <a:pt x="46284" y="21819"/>
                    <a:pt x="45663" y="21707"/>
                    <a:pt x="45123" y="21485"/>
                  </a:cubicBezTo>
                  <a:cubicBezTo>
                    <a:pt x="44079" y="21057"/>
                    <a:pt x="43330" y="20200"/>
                    <a:pt x="42857" y="18880"/>
                  </a:cubicBezTo>
                  <a:cubicBezTo>
                    <a:pt x="42286" y="17310"/>
                    <a:pt x="42607" y="15231"/>
                    <a:pt x="42973" y="12831"/>
                  </a:cubicBezTo>
                  <a:cubicBezTo>
                    <a:pt x="43196" y="11422"/>
                    <a:pt x="43419" y="9968"/>
                    <a:pt x="43482" y="8478"/>
                  </a:cubicBezTo>
                  <a:cubicBezTo>
                    <a:pt x="43571" y="6373"/>
                    <a:pt x="42527" y="4294"/>
                    <a:pt x="40547" y="2617"/>
                  </a:cubicBezTo>
                  <a:cubicBezTo>
                    <a:pt x="38582" y="949"/>
                    <a:pt x="36057" y="1"/>
                    <a:pt x="337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5282425" y="618050"/>
              <a:ext cx="1746975" cy="542775"/>
            </a:xfrm>
            <a:custGeom>
              <a:avLst/>
              <a:gdLst/>
              <a:ahLst/>
              <a:cxnLst/>
              <a:rect l="l" t="t" r="r" b="b"/>
              <a:pathLst>
                <a:path w="69879" h="21711" extrusionOk="0">
                  <a:moveTo>
                    <a:pt x="34289" y="0"/>
                  </a:moveTo>
                  <a:cubicBezTo>
                    <a:pt x="33681" y="0"/>
                    <a:pt x="33088" y="69"/>
                    <a:pt x="32526" y="211"/>
                  </a:cubicBezTo>
                  <a:cubicBezTo>
                    <a:pt x="30822" y="640"/>
                    <a:pt x="28878" y="2192"/>
                    <a:pt x="27174" y="4449"/>
                  </a:cubicBezTo>
                  <a:cubicBezTo>
                    <a:pt x="26059" y="5930"/>
                    <a:pt x="25220" y="8285"/>
                    <a:pt x="24408" y="10551"/>
                  </a:cubicBezTo>
                  <a:cubicBezTo>
                    <a:pt x="23400" y="13388"/>
                    <a:pt x="22356" y="16314"/>
                    <a:pt x="20742" y="17750"/>
                  </a:cubicBezTo>
                  <a:cubicBezTo>
                    <a:pt x="19396" y="18956"/>
                    <a:pt x="17899" y="19558"/>
                    <a:pt x="16271" y="19558"/>
                  </a:cubicBezTo>
                  <a:cubicBezTo>
                    <a:pt x="15213" y="19558"/>
                    <a:pt x="14099" y="19304"/>
                    <a:pt x="12936" y="18794"/>
                  </a:cubicBezTo>
                  <a:cubicBezTo>
                    <a:pt x="7976" y="16626"/>
                    <a:pt x="4416" y="14200"/>
                    <a:pt x="2070" y="12603"/>
                  </a:cubicBezTo>
                  <a:cubicBezTo>
                    <a:pt x="1249" y="12041"/>
                    <a:pt x="598" y="11595"/>
                    <a:pt x="63" y="11282"/>
                  </a:cubicBezTo>
                  <a:lnTo>
                    <a:pt x="0" y="11380"/>
                  </a:lnTo>
                  <a:cubicBezTo>
                    <a:pt x="535" y="11693"/>
                    <a:pt x="1178" y="12139"/>
                    <a:pt x="1998" y="12701"/>
                  </a:cubicBezTo>
                  <a:cubicBezTo>
                    <a:pt x="4354" y="14307"/>
                    <a:pt x="7913" y="16733"/>
                    <a:pt x="12882" y="18910"/>
                  </a:cubicBezTo>
                  <a:cubicBezTo>
                    <a:pt x="14064" y="19425"/>
                    <a:pt x="15194" y="19683"/>
                    <a:pt x="16269" y="19683"/>
                  </a:cubicBezTo>
                  <a:cubicBezTo>
                    <a:pt x="17929" y="19683"/>
                    <a:pt x="19455" y="19068"/>
                    <a:pt x="20831" y="17839"/>
                  </a:cubicBezTo>
                  <a:cubicBezTo>
                    <a:pt x="22454" y="16385"/>
                    <a:pt x="23507" y="13441"/>
                    <a:pt x="24524" y="10595"/>
                  </a:cubicBezTo>
                  <a:cubicBezTo>
                    <a:pt x="25336" y="8330"/>
                    <a:pt x="26175" y="5992"/>
                    <a:pt x="27272" y="4520"/>
                  </a:cubicBezTo>
                  <a:cubicBezTo>
                    <a:pt x="28958" y="2281"/>
                    <a:pt x="30876" y="756"/>
                    <a:pt x="32553" y="327"/>
                  </a:cubicBezTo>
                  <a:cubicBezTo>
                    <a:pt x="33103" y="190"/>
                    <a:pt x="33684" y="123"/>
                    <a:pt x="34280" y="123"/>
                  </a:cubicBezTo>
                  <a:cubicBezTo>
                    <a:pt x="36429" y="123"/>
                    <a:pt x="38780" y="991"/>
                    <a:pt x="40644" y="2549"/>
                  </a:cubicBezTo>
                  <a:cubicBezTo>
                    <a:pt x="42625" y="4190"/>
                    <a:pt x="43687" y="6340"/>
                    <a:pt x="43544" y="8445"/>
                  </a:cubicBezTo>
                  <a:cubicBezTo>
                    <a:pt x="43455" y="9828"/>
                    <a:pt x="43232" y="11202"/>
                    <a:pt x="43017" y="12531"/>
                  </a:cubicBezTo>
                  <a:cubicBezTo>
                    <a:pt x="42625" y="14913"/>
                    <a:pt x="42259" y="17161"/>
                    <a:pt x="42821" y="18794"/>
                  </a:cubicBezTo>
                  <a:cubicBezTo>
                    <a:pt x="43276" y="20105"/>
                    <a:pt x="43999" y="20953"/>
                    <a:pt x="45043" y="21390"/>
                  </a:cubicBezTo>
                  <a:cubicBezTo>
                    <a:pt x="45560" y="21604"/>
                    <a:pt x="46158" y="21711"/>
                    <a:pt x="46845" y="21711"/>
                  </a:cubicBezTo>
                  <a:cubicBezTo>
                    <a:pt x="48531" y="21711"/>
                    <a:pt x="50734" y="21042"/>
                    <a:pt x="53491" y="19695"/>
                  </a:cubicBezTo>
                  <a:cubicBezTo>
                    <a:pt x="58870" y="17063"/>
                    <a:pt x="69772" y="5100"/>
                    <a:pt x="69879" y="4975"/>
                  </a:cubicBezTo>
                  <a:lnTo>
                    <a:pt x="69790" y="4895"/>
                  </a:lnTo>
                  <a:cubicBezTo>
                    <a:pt x="69682" y="5020"/>
                    <a:pt x="58799" y="16965"/>
                    <a:pt x="53437" y="19579"/>
                  </a:cubicBezTo>
                  <a:cubicBezTo>
                    <a:pt x="50695" y="20925"/>
                    <a:pt x="48518" y="21591"/>
                    <a:pt x="46847" y="21591"/>
                  </a:cubicBezTo>
                  <a:cubicBezTo>
                    <a:pt x="46181" y="21591"/>
                    <a:pt x="45596" y="21485"/>
                    <a:pt x="45087" y="21274"/>
                  </a:cubicBezTo>
                  <a:cubicBezTo>
                    <a:pt x="44079" y="20855"/>
                    <a:pt x="43383" y="20034"/>
                    <a:pt x="42937" y="18758"/>
                  </a:cubicBezTo>
                  <a:cubicBezTo>
                    <a:pt x="42384" y="17152"/>
                    <a:pt x="42750" y="14913"/>
                    <a:pt x="43133" y="12549"/>
                  </a:cubicBezTo>
                  <a:cubicBezTo>
                    <a:pt x="43356" y="11220"/>
                    <a:pt x="43579" y="9837"/>
                    <a:pt x="43669" y="8454"/>
                  </a:cubicBezTo>
                  <a:cubicBezTo>
                    <a:pt x="43811" y="6313"/>
                    <a:pt x="42732" y="4119"/>
                    <a:pt x="40725" y="2451"/>
                  </a:cubicBezTo>
                  <a:cubicBezTo>
                    <a:pt x="38843" y="882"/>
                    <a:pt x="36465" y="0"/>
                    <a:pt x="342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5283075" y="611650"/>
              <a:ext cx="1739200" cy="537150"/>
            </a:xfrm>
            <a:custGeom>
              <a:avLst/>
              <a:gdLst/>
              <a:ahLst/>
              <a:cxnLst/>
              <a:rect l="l" t="t" r="r" b="b"/>
              <a:pathLst>
                <a:path w="69568" h="21486" extrusionOk="0">
                  <a:moveTo>
                    <a:pt x="34807" y="0"/>
                  </a:moveTo>
                  <a:cubicBezTo>
                    <a:pt x="34115" y="0"/>
                    <a:pt x="33443" y="92"/>
                    <a:pt x="32813" y="280"/>
                  </a:cubicBezTo>
                  <a:cubicBezTo>
                    <a:pt x="31216" y="753"/>
                    <a:pt x="29307" y="2376"/>
                    <a:pt x="27576" y="4732"/>
                  </a:cubicBezTo>
                  <a:cubicBezTo>
                    <a:pt x="26479" y="6221"/>
                    <a:pt x="25640" y="8380"/>
                    <a:pt x="24739" y="10664"/>
                  </a:cubicBezTo>
                  <a:cubicBezTo>
                    <a:pt x="23633" y="13483"/>
                    <a:pt x="22491" y="16400"/>
                    <a:pt x="20840" y="17926"/>
                  </a:cubicBezTo>
                  <a:cubicBezTo>
                    <a:pt x="19353" y="19298"/>
                    <a:pt x="17689" y="19990"/>
                    <a:pt x="15928" y="19990"/>
                  </a:cubicBezTo>
                  <a:cubicBezTo>
                    <a:pt x="14976" y="19990"/>
                    <a:pt x="13995" y="19787"/>
                    <a:pt x="12999" y="19380"/>
                  </a:cubicBezTo>
                  <a:cubicBezTo>
                    <a:pt x="7637" y="17185"/>
                    <a:pt x="4042" y="14714"/>
                    <a:pt x="1669" y="13073"/>
                  </a:cubicBezTo>
                  <a:cubicBezTo>
                    <a:pt x="1045" y="12645"/>
                    <a:pt x="509" y="12279"/>
                    <a:pt x="63" y="12002"/>
                  </a:cubicBezTo>
                  <a:lnTo>
                    <a:pt x="1" y="12109"/>
                  </a:lnTo>
                  <a:cubicBezTo>
                    <a:pt x="438" y="12377"/>
                    <a:pt x="973" y="12743"/>
                    <a:pt x="1598" y="13171"/>
                  </a:cubicBezTo>
                  <a:cubicBezTo>
                    <a:pt x="3980" y="14812"/>
                    <a:pt x="7575" y="17292"/>
                    <a:pt x="12954" y="19496"/>
                  </a:cubicBezTo>
                  <a:cubicBezTo>
                    <a:pt x="13965" y="19909"/>
                    <a:pt x="14961" y="20115"/>
                    <a:pt x="15928" y="20115"/>
                  </a:cubicBezTo>
                  <a:cubicBezTo>
                    <a:pt x="17717" y="20115"/>
                    <a:pt x="19409" y="19411"/>
                    <a:pt x="20921" y="18015"/>
                  </a:cubicBezTo>
                  <a:cubicBezTo>
                    <a:pt x="22598" y="16472"/>
                    <a:pt x="23740" y="13546"/>
                    <a:pt x="24855" y="10709"/>
                  </a:cubicBezTo>
                  <a:cubicBezTo>
                    <a:pt x="25747" y="8434"/>
                    <a:pt x="26586" y="6284"/>
                    <a:pt x="27674" y="4803"/>
                  </a:cubicBezTo>
                  <a:cubicBezTo>
                    <a:pt x="29387" y="2475"/>
                    <a:pt x="31269" y="869"/>
                    <a:pt x="32848" y="396"/>
                  </a:cubicBezTo>
                  <a:cubicBezTo>
                    <a:pt x="33466" y="211"/>
                    <a:pt x="34126" y="121"/>
                    <a:pt x="34805" y="121"/>
                  </a:cubicBezTo>
                  <a:cubicBezTo>
                    <a:pt x="36839" y="121"/>
                    <a:pt x="39047" y="927"/>
                    <a:pt x="40833" y="2385"/>
                  </a:cubicBezTo>
                  <a:cubicBezTo>
                    <a:pt x="42867" y="4045"/>
                    <a:pt x="43928" y="6248"/>
                    <a:pt x="43732" y="8425"/>
                  </a:cubicBezTo>
                  <a:cubicBezTo>
                    <a:pt x="43625" y="9701"/>
                    <a:pt x="43402" y="10994"/>
                    <a:pt x="43188" y="12234"/>
                  </a:cubicBezTo>
                  <a:cubicBezTo>
                    <a:pt x="42759" y="14687"/>
                    <a:pt x="42367" y="16998"/>
                    <a:pt x="42911" y="18666"/>
                  </a:cubicBezTo>
                  <a:cubicBezTo>
                    <a:pt x="43322" y="19942"/>
                    <a:pt x="44008" y="20763"/>
                    <a:pt x="45008" y="21173"/>
                  </a:cubicBezTo>
                  <a:cubicBezTo>
                    <a:pt x="45498" y="21378"/>
                    <a:pt x="46060" y="21485"/>
                    <a:pt x="46703" y="21485"/>
                  </a:cubicBezTo>
                  <a:cubicBezTo>
                    <a:pt x="48398" y="21485"/>
                    <a:pt x="50628" y="20772"/>
                    <a:pt x="53456" y="19344"/>
                  </a:cubicBezTo>
                  <a:cubicBezTo>
                    <a:pt x="58746" y="16668"/>
                    <a:pt x="69460" y="4812"/>
                    <a:pt x="69567" y="4696"/>
                  </a:cubicBezTo>
                  <a:lnTo>
                    <a:pt x="69478" y="4616"/>
                  </a:lnTo>
                  <a:cubicBezTo>
                    <a:pt x="69362" y="4732"/>
                    <a:pt x="58666" y="16570"/>
                    <a:pt x="53393" y="19237"/>
                  </a:cubicBezTo>
                  <a:cubicBezTo>
                    <a:pt x="50584" y="20658"/>
                    <a:pt x="48373" y="21362"/>
                    <a:pt x="46704" y="21362"/>
                  </a:cubicBezTo>
                  <a:cubicBezTo>
                    <a:pt x="46079" y="21362"/>
                    <a:pt x="45529" y="21263"/>
                    <a:pt x="45052" y="21066"/>
                  </a:cubicBezTo>
                  <a:cubicBezTo>
                    <a:pt x="44089" y="20665"/>
                    <a:pt x="43429" y="19871"/>
                    <a:pt x="43027" y="18631"/>
                  </a:cubicBezTo>
                  <a:cubicBezTo>
                    <a:pt x="42492" y="16989"/>
                    <a:pt x="42884" y="14687"/>
                    <a:pt x="43304" y="12252"/>
                  </a:cubicBezTo>
                  <a:cubicBezTo>
                    <a:pt x="43518" y="11012"/>
                    <a:pt x="43741" y="9718"/>
                    <a:pt x="43857" y="8443"/>
                  </a:cubicBezTo>
                  <a:cubicBezTo>
                    <a:pt x="44053" y="6221"/>
                    <a:pt x="42983" y="3973"/>
                    <a:pt x="40913" y="2287"/>
                  </a:cubicBezTo>
                  <a:cubicBezTo>
                    <a:pt x="39103" y="811"/>
                    <a:pt x="36868" y="0"/>
                    <a:pt x="3480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5283750" y="604975"/>
              <a:ext cx="1731150" cy="531775"/>
            </a:xfrm>
            <a:custGeom>
              <a:avLst/>
              <a:gdLst/>
              <a:ahLst/>
              <a:cxnLst/>
              <a:rect l="l" t="t" r="r" b="b"/>
              <a:pathLst>
                <a:path w="69246" h="21271" extrusionOk="0">
                  <a:moveTo>
                    <a:pt x="35308" y="0"/>
                  </a:moveTo>
                  <a:cubicBezTo>
                    <a:pt x="34537" y="0"/>
                    <a:pt x="33789" y="117"/>
                    <a:pt x="33098" y="360"/>
                  </a:cubicBezTo>
                  <a:cubicBezTo>
                    <a:pt x="31608" y="877"/>
                    <a:pt x="29735" y="2572"/>
                    <a:pt x="27977" y="5016"/>
                  </a:cubicBezTo>
                  <a:cubicBezTo>
                    <a:pt x="26907" y="6515"/>
                    <a:pt x="26023" y="8576"/>
                    <a:pt x="25087" y="10762"/>
                  </a:cubicBezTo>
                  <a:cubicBezTo>
                    <a:pt x="23882" y="13581"/>
                    <a:pt x="22642" y="16498"/>
                    <a:pt x="20938" y="18112"/>
                  </a:cubicBezTo>
                  <a:cubicBezTo>
                    <a:pt x="19292" y="19673"/>
                    <a:pt x="17489" y="20463"/>
                    <a:pt x="15625" y="20463"/>
                  </a:cubicBezTo>
                  <a:cubicBezTo>
                    <a:pt x="14783" y="20463"/>
                    <a:pt x="13928" y="20302"/>
                    <a:pt x="13070" y="19977"/>
                  </a:cubicBezTo>
                  <a:cubicBezTo>
                    <a:pt x="7298" y="17782"/>
                    <a:pt x="3551" y="15160"/>
                    <a:pt x="1312" y="13590"/>
                  </a:cubicBezTo>
                  <a:cubicBezTo>
                    <a:pt x="830" y="13259"/>
                    <a:pt x="420" y="12965"/>
                    <a:pt x="72" y="12733"/>
                  </a:cubicBezTo>
                  <a:lnTo>
                    <a:pt x="1" y="12840"/>
                  </a:lnTo>
                  <a:cubicBezTo>
                    <a:pt x="349" y="13072"/>
                    <a:pt x="759" y="13358"/>
                    <a:pt x="1241" y="13688"/>
                  </a:cubicBezTo>
                  <a:cubicBezTo>
                    <a:pt x="3480" y="15258"/>
                    <a:pt x="7236" y="17889"/>
                    <a:pt x="13025" y="20093"/>
                  </a:cubicBezTo>
                  <a:cubicBezTo>
                    <a:pt x="13898" y="20424"/>
                    <a:pt x="14768" y="20588"/>
                    <a:pt x="15625" y="20588"/>
                  </a:cubicBezTo>
                  <a:cubicBezTo>
                    <a:pt x="17518" y="20588"/>
                    <a:pt x="19348" y="19786"/>
                    <a:pt x="21019" y="18202"/>
                  </a:cubicBezTo>
                  <a:cubicBezTo>
                    <a:pt x="22740" y="16569"/>
                    <a:pt x="23989" y="13643"/>
                    <a:pt x="25203" y="10815"/>
                  </a:cubicBezTo>
                  <a:cubicBezTo>
                    <a:pt x="26130" y="8629"/>
                    <a:pt x="27014" y="6569"/>
                    <a:pt x="28075" y="5088"/>
                  </a:cubicBezTo>
                  <a:cubicBezTo>
                    <a:pt x="29824" y="2661"/>
                    <a:pt x="31670" y="984"/>
                    <a:pt x="33133" y="476"/>
                  </a:cubicBezTo>
                  <a:cubicBezTo>
                    <a:pt x="33815" y="238"/>
                    <a:pt x="34552" y="123"/>
                    <a:pt x="35312" y="123"/>
                  </a:cubicBezTo>
                  <a:cubicBezTo>
                    <a:pt x="37237" y="123"/>
                    <a:pt x="39312" y="862"/>
                    <a:pt x="41020" y="2224"/>
                  </a:cubicBezTo>
                  <a:cubicBezTo>
                    <a:pt x="43116" y="3910"/>
                    <a:pt x="44178" y="6167"/>
                    <a:pt x="43919" y="8424"/>
                  </a:cubicBezTo>
                  <a:cubicBezTo>
                    <a:pt x="43794" y="9584"/>
                    <a:pt x="43571" y="10779"/>
                    <a:pt x="43366" y="11930"/>
                  </a:cubicBezTo>
                  <a:cubicBezTo>
                    <a:pt x="42902" y="14455"/>
                    <a:pt x="42465" y="16846"/>
                    <a:pt x="42991" y="18550"/>
                  </a:cubicBezTo>
                  <a:cubicBezTo>
                    <a:pt x="43366" y="19790"/>
                    <a:pt x="44017" y="20584"/>
                    <a:pt x="44972" y="20976"/>
                  </a:cubicBezTo>
                  <a:cubicBezTo>
                    <a:pt x="45436" y="21172"/>
                    <a:pt x="45971" y="21271"/>
                    <a:pt x="46577" y="21271"/>
                  </a:cubicBezTo>
                  <a:cubicBezTo>
                    <a:pt x="48264" y="21271"/>
                    <a:pt x="50521" y="20521"/>
                    <a:pt x="53411" y="19014"/>
                  </a:cubicBezTo>
                  <a:cubicBezTo>
                    <a:pt x="58612" y="16293"/>
                    <a:pt x="69139" y="4544"/>
                    <a:pt x="69246" y="4419"/>
                  </a:cubicBezTo>
                  <a:lnTo>
                    <a:pt x="69157" y="4338"/>
                  </a:lnTo>
                  <a:cubicBezTo>
                    <a:pt x="69050" y="4463"/>
                    <a:pt x="58541" y="16194"/>
                    <a:pt x="53357" y="18906"/>
                  </a:cubicBezTo>
                  <a:cubicBezTo>
                    <a:pt x="50481" y="20407"/>
                    <a:pt x="48241" y="21150"/>
                    <a:pt x="46576" y="21150"/>
                  </a:cubicBezTo>
                  <a:cubicBezTo>
                    <a:pt x="45985" y="21150"/>
                    <a:pt x="45465" y="21056"/>
                    <a:pt x="45016" y="20869"/>
                  </a:cubicBezTo>
                  <a:cubicBezTo>
                    <a:pt x="44097" y="20485"/>
                    <a:pt x="43473" y="19718"/>
                    <a:pt x="43107" y="18514"/>
                  </a:cubicBezTo>
                  <a:cubicBezTo>
                    <a:pt x="42590" y="16837"/>
                    <a:pt x="43027" y="14464"/>
                    <a:pt x="43482" y="11957"/>
                  </a:cubicBezTo>
                  <a:cubicBezTo>
                    <a:pt x="43696" y="10797"/>
                    <a:pt x="43910" y="9602"/>
                    <a:pt x="44044" y="8433"/>
                  </a:cubicBezTo>
                  <a:cubicBezTo>
                    <a:pt x="44303" y="6132"/>
                    <a:pt x="43232" y="3839"/>
                    <a:pt x="41091" y="2135"/>
                  </a:cubicBezTo>
                  <a:cubicBezTo>
                    <a:pt x="39364" y="753"/>
                    <a:pt x="37261" y="0"/>
                    <a:pt x="353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5284425" y="598050"/>
              <a:ext cx="1723125" cy="527325"/>
            </a:xfrm>
            <a:custGeom>
              <a:avLst/>
              <a:gdLst/>
              <a:ahLst/>
              <a:cxnLst/>
              <a:rect l="l" t="t" r="r" b="b"/>
              <a:pathLst>
                <a:path w="68925" h="21093" extrusionOk="0">
                  <a:moveTo>
                    <a:pt x="35791" y="0"/>
                  </a:moveTo>
                  <a:cubicBezTo>
                    <a:pt x="34947" y="0"/>
                    <a:pt x="34129" y="144"/>
                    <a:pt x="33383" y="440"/>
                  </a:cubicBezTo>
                  <a:cubicBezTo>
                    <a:pt x="32000" y="994"/>
                    <a:pt x="30171" y="2769"/>
                    <a:pt x="28378" y="5320"/>
                  </a:cubicBezTo>
                  <a:cubicBezTo>
                    <a:pt x="27335" y="6801"/>
                    <a:pt x="26425" y="8764"/>
                    <a:pt x="25461" y="10842"/>
                  </a:cubicBezTo>
                  <a:cubicBezTo>
                    <a:pt x="24150" y="13661"/>
                    <a:pt x="22794" y="16587"/>
                    <a:pt x="21036" y="18300"/>
                  </a:cubicBezTo>
                  <a:cubicBezTo>
                    <a:pt x="19222" y="20069"/>
                    <a:pt x="17285" y="20968"/>
                    <a:pt x="15338" y="20968"/>
                  </a:cubicBezTo>
                  <a:cubicBezTo>
                    <a:pt x="14605" y="20968"/>
                    <a:pt x="13871" y="20840"/>
                    <a:pt x="13141" y="20584"/>
                  </a:cubicBezTo>
                  <a:cubicBezTo>
                    <a:pt x="6959" y="18407"/>
                    <a:pt x="3230" y="15740"/>
                    <a:pt x="1009" y="14143"/>
                  </a:cubicBezTo>
                  <a:cubicBezTo>
                    <a:pt x="652" y="13884"/>
                    <a:pt x="339" y="13670"/>
                    <a:pt x="72" y="13483"/>
                  </a:cubicBezTo>
                  <a:lnTo>
                    <a:pt x="0" y="13581"/>
                  </a:lnTo>
                  <a:cubicBezTo>
                    <a:pt x="277" y="13768"/>
                    <a:pt x="580" y="13991"/>
                    <a:pt x="937" y="14241"/>
                  </a:cubicBezTo>
                  <a:cubicBezTo>
                    <a:pt x="3167" y="15838"/>
                    <a:pt x="6905" y="18523"/>
                    <a:pt x="13097" y="20700"/>
                  </a:cubicBezTo>
                  <a:cubicBezTo>
                    <a:pt x="13846" y="20959"/>
                    <a:pt x="14595" y="21093"/>
                    <a:pt x="15345" y="21093"/>
                  </a:cubicBezTo>
                  <a:cubicBezTo>
                    <a:pt x="17316" y="21093"/>
                    <a:pt x="19279" y="20183"/>
                    <a:pt x="21117" y="18389"/>
                  </a:cubicBezTo>
                  <a:cubicBezTo>
                    <a:pt x="22892" y="16659"/>
                    <a:pt x="24257" y="13724"/>
                    <a:pt x="25568" y="10887"/>
                  </a:cubicBezTo>
                  <a:cubicBezTo>
                    <a:pt x="26532" y="8817"/>
                    <a:pt x="27442" y="6864"/>
                    <a:pt x="28476" y="5392"/>
                  </a:cubicBezTo>
                  <a:cubicBezTo>
                    <a:pt x="30261" y="2858"/>
                    <a:pt x="32063" y="1101"/>
                    <a:pt x="33428" y="556"/>
                  </a:cubicBezTo>
                  <a:cubicBezTo>
                    <a:pt x="34164" y="262"/>
                    <a:pt x="34970" y="120"/>
                    <a:pt x="35802" y="120"/>
                  </a:cubicBezTo>
                  <a:cubicBezTo>
                    <a:pt x="37623" y="120"/>
                    <a:pt x="39572" y="803"/>
                    <a:pt x="41207" y="2082"/>
                  </a:cubicBezTo>
                  <a:cubicBezTo>
                    <a:pt x="43375" y="3777"/>
                    <a:pt x="44427" y="6087"/>
                    <a:pt x="44106" y="8425"/>
                  </a:cubicBezTo>
                  <a:cubicBezTo>
                    <a:pt x="43963" y="9469"/>
                    <a:pt x="43758" y="10557"/>
                    <a:pt x="43553" y="11610"/>
                  </a:cubicBezTo>
                  <a:cubicBezTo>
                    <a:pt x="43044" y="14223"/>
                    <a:pt x="42563" y="16686"/>
                    <a:pt x="43071" y="18443"/>
                  </a:cubicBezTo>
                  <a:cubicBezTo>
                    <a:pt x="43419" y="19638"/>
                    <a:pt x="44026" y="20406"/>
                    <a:pt x="44936" y="20789"/>
                  </a:cubicBezTo>
                  <a:cubicBezTo>
                    <a:pt x="45375" y="20974"/>
                    <a:pt x="45882" y="21066"/>
                    <a:pt x="46459" y="21066"/>
                  </a:cubicBezTo>
                  <a:cubicBezTo>
                    <a:pt x="48143" y="21066"/>
                    <a:pt x="50423" y="20278"/>
                    <a:pt x="53366" y="18684"/>
                  </a:cubicBezTo>
                  <a:cubicBezTo>
                    <a:pt x="58487" y="15927"/>
                    <a:pt x="68826" y="4276"/>
                    <a:pt x="68924" y="4161"/>
                  </a:cubicBezTo>
                  <a:lnTo>
                    <a:pt x="68835" y="4080"/>
                  </a:lnTo>
                  <a:cubicBezTo>
                    <a:pt x="68728" y="4196"/>
                    <a:pt x="58407" y="15829"/>
                    <a:pt x="53313" y="18577"/>
                  </a:cubicBezTo>
                  <a:cubicBezTo>
                    <a:pt x="50377" y="20165"/>
                    <a:pt x="48115" y="20949"/>
                    <a:pt x="46460" y="20949"/>
                  </a:cubicBezTo>
                  <a:cubicBezTo>
                    <a:pt x="45902" y="20949"/>
                    <a:pt x="45412" y="20860"/>
                    <a:pt x="44989" y="20682"/>
                  </a:cubicBezTo>
                  <a:cubicBezTo>
                    <a:pt x="44106" y="20316"/>
                    <a:pt x="43526" y="19567"/>
                    <a:pt x="43187" y="18416"/>
                  </a:cubicBezTo>
                  <a:cubicBezTo>
                    <a:pt x="42688" y="16686"/>
                    <a:pt x="43169" y="14232"/>
                    <a:pt x="43669" y="11636"/>
                  </a:cubicBezTo>
                  <a:cubicBezTo>
                    <a:pt x="43874" y="10584"/>
                    <a:pt x="44088" y="9486"/>
                    <a:pt x="44231" y="8443"/>
                  </a:cubicBezTo>
                  <a:cubicBezTo>
                    <a:pt x="44561" y="6061"/>
                    <a:pt x="43482" y="3706"/>
                    <a:pt x="41278" y="1984"/>
                  </a:cubicBezTo>
                  <a:cubicBezTo>
                    <a:pt x="39624" y="691"/>
                    <a:pt x="37642" y="0"/>
                    <a:pt x="3579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5285100" y="590900"/>
              <a:ext cx="1715100" cy="540500"/>
            </a:xfrm>
            <a:custGeom>
              <a:avLst/>
              <a:gdLst/>
              <a:ahLst/>
              <a:cxnLst/>
              <a:rect l="l" t="t" r="r" b="b"/>
              <a:pathLst>
                <a:path w="68604" h="21620" extrusionOk="0">
                  <a:moveTo>
                    <a:pt x="36271" y="0"/>
                  </a:moveTo>
                  <a:cubicBezTo>
                    <a:pt x="35353" y="0"/>
                    <a:pt x="34467" y="177"/>
                    <a:pt x="33668" y="539"/>
                  </a:cubicBezTo>
                  <a:cubicBezTo>
                    <a:pt x="32384" y="1128"/>
                    <a:pt x="30644" y="2930"/>
                    <a:pt x="28780" y="5624"/>
                  </a:cubicBezTo>
                  <a:cubicBezTo>
                    <a:pt x="27771" y="7078"/>
                    <a:pt x="26853" y="8925"/>
                    <a:pt x="25871" y="10870"/>
                  </a:cubicBezTo>
                  <a:cubicBezTo>
                    <a:pt x="24444" y="13724"/>
                    <a:pt x="22963" y="16668"/>
                    <a:pt x="21125" y="18506"/>
                  </a:cubicBezTo>
                  <a:cubicBezTo>
                    <a:pt x="19147" y="20484"/>
                    <a:pt x="17086" y="21499"/>
                    <a:pt x="15073" y="21499"/>
                  </a:cubicBezTo>
                  <a:cubicBezTo>
                    <a:pt x="14444" y="21499"/>
                    <a:pt x="13819" y="21400"/>
                    <a:pt x="13203" y="21200"/>
                  </a:cubicBezTo>
                  <a:cubicBezTo>
                    <a:pt x="6646" y="19077"/>
                    <a:pt x="2810" y="16249"/>
                    <a:pt x="750" y="14732"/>
                  </a:cubicBezTo>
                  <a:cubicBezTo>
                    <a:pt x="500" y="14554"/>
                    <a:pt x="277" y="14384"/>
                    <a:pt x="72" y="14233"/>
                  </a:cubicBezTo>
                  <a:lnTo>
                    <a:pt x="0" y="14331"/>
                  </a:lnTo>
                  <a:cubicBezTo>
                    <a:pt x="205" y="14483"/>
                    <a:pt x="428" y="14652"/>
                    <a:pt x="678" y="14831"/>
                  </a:cubicBezTo>
                  <a:cubicBezTo>
                    <a:pt x="2748" y="16356"/>
                    <a:pt x="6593" y="19184"/>
                    <a:pt x="13168" y="21316"/>
                  </a:cubicBezTo>
                  <a:cubicBezTo>
                    <a:pt x="13801" y="21521"/>
                    <a:pt x="14434" y="21619"/>
                    <a:pt x="15077" y="21619"/>
                  </a:cubicBezTo>
                  <a:cubicBezTo>
                    <a:pt x="17120" y="21619"/>
                    <a:pt x="19216" y="20594"/>
                    <a:pt x="21214" y="18595"/>
                  </a:cubicBezTo>
                  <a:cubicBezTo>
                    <a:pt x="23061" y="16749"/>
                    <a:pt x="24542" y="13787"/>
                    <a:pt x="25978" y="10923"/>
                  </a:cubicBezTo>
                  <a:cubicBezTo>
                    <a:pt x="26960" y="8978"/>
                    <a:pt x="27878" y="7141"/>
                    <a:pt x="28878" y="5695"/>
                  </a:cubicBezTo>
                  <a:cubicBezTo>
                    <a:pt x="30733" y="3019"/>
                    <a:pt x="32446" y="1226"/>
                    <a:pt x="33722" y="646"/>
                  </a:cubicBezTo>
                  <a:cubicBezTo>
                    <a:pt x="34502" y="294"/>
                    <a:pt x="35369" y="123"/>
                    <a:pt x="36267" y="123"/>
                  </a:cubicBezTo>
                  <a:cubicBezTo>
                    <a:pt x="37990" y="123"/>
                    <a:pt x="39829" y="753"/>
                    <a:pt x="41394" y="1949"/>
                  </a:cubicBezTo>
                  <a:cubicBezTo>
                    <a:pt x="43597" y="3635"/>
                    <a:pt x="44686" y="6061"/>
                    <a:pt x="44293" y="8434"/>
                  </a:cubicBezTo>
                  <a:cubicBezTo>
                    <a:pt x="44150" y="9353"/>
                    <a:pt x="43945" y="10325"/>
                    <a:pt x="43758" y="11262"/>
                  </a:cubicBezTo>
                  <a:cubicBezTo>
                    <a:pt x="43223" y="13858"/>
                    <a:pt x="42670" y="16534"/>
                    <a:pt x="43151" y="18354"/>
                  </a:cubicBezTo>
                  <a:cubicBezTo>
                    <a:pt x="43464" y="19505"/>
                    <a:pt x="44043" y="20246"/>
                    <a:pt x="44909" y="20620"/>
                  </a:cubicBezTo>
                  <a:cubicBezTo>
                    <a:pt x="45321" y="20792"/>
                    <a:pt x="45796" y="20879"/>
                    <a:pt x="46338" y="20879"/>
                  </a:cubicBezTo>
                  <a:cubicBezTo>
                    <a:pt x="48014" y="20879"/>
                    <a:pt x="50323" y="20051"/>
                    <a:pt x="53330" y="18372"/>
                  </a:cubicBezTo>
                  <a:cubicBezTo>
                    <a:pt x="58362" y="15571"/>
                    <a:pt x="68505" y="4027"/>
                    <a:pt x="68603" y="3911"/>
                  </a:cubicBezTo>
                  <a:lnTo>
                    <a:pt x="68514" y="3822"/>
                  </a:lnTo>
                  <a:cubicBezTo>
                    <a:pt x="68416" y="3947"/>
                    <a:pt x="58281" y="15473"/>
                    <a:pt x="53268" y="18265"/>
                  </a:cubicBezTo>
                  <a:cubicBezTo>
                    <a:pt x="50282" y="19934"/>
                    <a:pt x="47997" y="20758"/>
                    <a:pt x="46347" y="20758"/>
                  </a:cubicBezTo>
                  <a:cubicBezTo>
                    <a:pt x="45818" y="20758"/>
                    <a:pt x="45354" y="20673"/>
                    <a:pt x="44953" y="20504"/>
                  </a:cubicBezTo>
                  <a:cubicBezTo>
                    <a:pt x="44124" y="20156"/>
                    <a:pt x="43571" y="19434"/>
                    <a:pt x="43276" y="18319"/>
                  </a:cubicBezTo>
                  <a:cubicBezTo>
                    <a:pt x="42794" y="16534"/>
                    <a:pt x="43339" y="13867"/>
                    <a:pt x="43874" y="11289"/>
                  </a:cubicBezTo>
                  <a:cubicBezTo>
                    <a:pt x="44070" y="10352"/>
                    <a:pt x="44266" y="9380"/>
                    <a:pt x="44418" y="8452"/>
                  </a:cubicBezTo>
                  <a:cubicBezTo>
                    <a:pt x="44811" y="6034"/>
                    <a:pt x="43713" y="3563"/>
                    <a:pt x="41465" y="1851"/>
                  </a:cubicBezTo>
                  <a:cubicBezTo>
                    <a:pt x="39880" y="640"/>
                    <a:pt x="38019" y="0"/>
                    <a:pt x="362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5285750" y="583550"/>
              <a:ext cx="1707300" cy="554325"/>
            </a:xfrm>
            <a:custGeom>
              <a:avLst/>
              <a:gdLst/>
              <a:ahLst/>
              <a:cxnLst/>
              <a:rect l="l" t="t" r="r" b="b"/>
              <a:pathLst>
                <a:path w="68292" h="22173" extrusionOk="0">
                  <a:moveTo>
                    <a:pt x="36733" y="0"/>
                  </a:moveTo>
                  <a:cubicBezTo>
                    <a:pt x="35746" y="0"/>
                    <a:pt x="34796" y="212"/>
                    <a:pt x="33954" y="646"/>
                  </a:cubicBezTo>
                  <a:cubicBezTo>
                    <a:pt x="32768" y="1252"/>
                    <a:pt x="31118" y="3081"/>
                    <a:pt x="29182" y="5945"/>
                  </a:cubicBezTo>
                  <a:cubicBezTo>
                    <a:pt x="28227" y="7345"/>
                    <a:pt x="27317" y="9032"/>
                    <a:pt x="26354" y="10825"/>
                  </a:cubicBezTo>
                  <a:cubicBezTo>
                    <a:pt x="24784" y="13733"/>
                    <a:pt x="23160" y="16739"/>
                    <a:pt x="21224" y="18720"/>
                  </a:cubicBezTo>
                  <a:cubicBezTo>
                    <a:pt x="19080" y="20920"/>
                    <a:pt x="16897" y="22048"/>
                    <a:pt x="14835" y="22048"/>
                  </a:cubicBezTo>
                  <a:cubicBezTo>
                    <a:pt x="14306" y="22048"/>
                    <a:pt x="13786" y="21974"/>
                    <a:pt x="13275" y="21824"/>
                  </a:cubicBezTo>
                  <a:cubicBezTo>
                    <a:pt x="6353" y="19781"/>
                    <a:pt x="2579" y="16909"/>
                    <a:pt x="554" y="15356"/>
                  </a:cubicBezTo>
                  <a:cubicBezTo>
                    <a:pt x="376" y="15232"/>
                    <a:pt x="224" y="15107"/>
                    <a:pt x="72" y="15000"/>
                  </a:cubicBezTo>
                  <a:lnTo>
                    <a:pt x="1" y="15098"/>
                  </a:lnTo>
                  <a:cubicBezTo>
                    <a:pt x="144" y="15205"/>
                    <a:pt x="304" y="15330"/>
                    <a:pt x="474" y="15455"/>
                  </a:cubicBezTo>
                  <a:cubicBezTo>
                    <a:pt x="2508" y="17007"/>
                    <a:pt x="6299" y="19888"/>
                    <a:pt x="13240" y="21940"/>
                  </a:cubicBezTo>
                  <a:cubicBezTo>
                    <a:pt x="13766" y="22092"/>
                    <a:pt x="14301" y="22172"/>
                    <a:pt x="14846" y="22172"/>
                  </a:cubicBezTo>
                  <a:cubicBezTo>
                    <a:pt x="16933" y="22172"/>
                    <a:pt x="19146" y="21030"/>
                    <a:pt x="21313" y="18800"/>
                  </a:cubicBezTo>
                  <a:cubicBezTo>
                    <a:pt x="23258" y="16811"/>
                    <a:pt x="24882" y="13795"/>
                    <a:pt x="26461" y="10878"/>
                  </a:cubicBezTo>
                  <a:cubicBezTo>
                    <a:pt x="27424" y="9094"/>
                    <a:pt x="28334" y="7408"/>
                    <a:pt x="29280" y="6007"/>
                  </a:cubicBezTo>
                  <a:cubicBezTo>
                    <a:pt x="31207" y="3170"/>
                    <a:pt x="32848" y="1351"/>
                    <a:pt x="34008" y="753"/>
                  </a:cubicBezTo>
                  <a:cubicBezTo>
                    <a:pt x="34834" y="330"/>
                    <a:pt x="35766" y="123"/>
                    <a:pt x="36734" y="123"/>
                  </a:cubicBezTo>
                  <a:cubicBezTo>
                    <a:pt x="38358" y="123"/>
                    <a:pt x="40084" y="705"/>
                    <a:pt x="41582" y="1823"/>
                  </a:cubicBezTo>
                  <a:cubicBezTo>
                    <a:pt x="43866" y="3527"/>
                    <a:pt x="44945" y="6007"/>
                    <a:pt x="44490" y="8452"/>
                  </a:cubicBezTo>
                  <a:cubicBezTo>
                    <a:pt x="44339" y="9237"/>
                    <a:pt x="44151" y="10066"/>
                    <a:pt x="43982" y="10878"/>
                  </a:cubicBezTo>
                  <a:cubicBezTo>
                    <a:pt x="43384" y="13581"/>
                    <a:pt x="42768" y="16373"/>
                    <a:pt x="43241" y="18265"/>
                  </a:cubicBezTo>
                  <a:cubicBezTo>
                    <a:pt x="43518" y="19380"/>
                    <a:pt x="44053" y="20094"/>
                    <a:pt x="44883" y="20450"/>
                  </a:cubicBezTo>
                  <a:cubicBezTo>
                    <a:pt x="45272" y="20617"/>
                    <a:pt x="45723" y="20700"/>
                    <a:pt x="46237" y="20700"/>
                  </a:cubicBezTo>
                  <a:cubicBezTo>
                    <a:pt x="47900" y="20700"/>
                    <a:pt x="50226" y="19827"/>
                    <a:pt x="53286" y="18068"/>
                  </a:cubicBezTo>
                  <a:cubicBezTo>
                    <a:pt x="58238" y="15223"/>
                    <a:pt x="68185" y="3777"/>
                    <a:pt x="68292" y="3661"/>
                  </a:cubicBezTo>
                  <a:lnTo>
                    <a:pt x="68193" y="3581"/>
                  </a:lnTo>
                  <a:cubicBezTo>
                    <a:pt x="68095" y="3697"/>
                    <a:pt x="58157" y="15125"/>
                    <a:pt x="53233" y="17961"/>
                  </a:cubicBezTo>
                  <a:cubicBezTo>
                    <a:pt x="50178" y="19715"/>
                    <a:pt x="47869" y="20580"/>
                    <a:pt x="46235" y="20580"/>
                  </a:cubicBezTo>
                  <a:cubicBezTo>
                    <a:pt x="45741" y="20580"/>
                    <a:pt x="45309" y="20501"/>
                    <a:pt x="44936" y="20343"/>
                  </a:cubicBezTo>
                  <a:cubicBezTo>
                    <a:pt x="44142" y="20004"/>
                    <a:pt x="43625" y="19308"/>
                    <a:pt x="43357" y="18229"/>
                  </a:cubicBezTo>
                  <a:cubicBezTo>
                    <a:pt x="42893" y="16373"/>
                    <a:pt x="43509" y="13590"/>
                    <a:pt x="44098" y="10905"/>
                  </a:cubicBezTo>
                  <a:cubicBezTo>
                    <a:pt x="44276" y="10093"/>
                    <a:pt x="44455" y="9263"/>
                    <a:pt x="44606" y="8478"/>
                  </a:cubicBezTo>
                  <a:cubicBezTo>
                    <a:pt x="45079" y="5981"/>
                    <a:pt x="43973" y="3456"/>
                    <a:pt x="41662" y="1725"/>
                  </a:cubicBezTo>
                  <a:cubicBezTo>
                    <a:pt x="40138" y="592"/>
                    <a:pt x="38384" y="0"/>
                    <a:pt x="367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5286425" y="576375"/>
              <a:ext cx="1699275" cy="568400"/>
            </a:xfrm>
            <a:custGeom>
              <a:avLst/>
              <a:gdLst/>
              <a:ahLst/>
              <a:cxnLst/>
              <a:rect l="l" t="t" r="r" b="b"/>
              <a:pathLst>
                <a:path w="67971" h="22736" extrusionOk="0">
                  <a:moveTo>
                    <a:pt x="37157" y="1"/>
                  </a:moveTo>
                  <a:cubicBezTo>
                    <a:pt x="36104" y="1"/>
                    <a:pt x="35098" y="245"/>
                    <a:pt x="34240" y="745"/>
                  </a:cubicBezTo>
                  <a:cubicBezTo>
                    <a:pt x="33169" y="1361"/>
                    <a:pt x="31608" y="3217"/>
                    <a:pt x="29583" y="6250"/>
                  </a:cubicBezTo>
                  <a:cubicBezTo>
                    <a:pt x="28718" y="7543"/>
                    <a:pt x="27861" y="9024"/>
                    <a:pt x="26960" y="10594"/>
                  </a:cubicBezTo>
                  <a:cubicBezTo>
                    <a:pt x="25203" y="13618"/>
                    <a:pt x="23392" y="16750"/>
                    <a:pt x="21322" y="18926"/>
                  </a:cubicBezTo>
                  <a:cubicBezTo>
                    <a:pt x="18984" y="21375"/>
                    <a:pt x="16754" y="22606"/>
                    <a:pt x="14672" y="22606"/>
                  </a:cubicBezTo>
                  <a:cubicBezTo>
                    <a:pt x="14220" y="22606"/>
                    <a:pt x="13775" y="22548"/>
                    <a:pt x="13338" y="22432"/>
                  </a:cubicBezTo>
                  <a:cubicBezTo>
                    <a:pt x="6085" y="20505"/>
                    <a:pt x="2383" y="17579"/>
                    <a:pt x="393" y="16000"/>
                  </a:cubicBezTo>
                  <a:cubicBezTo>
                    <a:pt x="277" y="15911"/>
                    <a:pt x="179" y="15831"/>
                    <a:pt x="72" y="15751"/>
                  </a:cubicBezTo>
                  <a:lnTo>
                    <a:pt x="1" y="15849"/>
                  </a:lnTo>
                  <a:cubicBezTo>
                    <a:pt x="99" y="15929"/>
                    <a:pt x="206" y="16009"/>
                    <a:pt x="313" y="16098"/>
                  </a:cubicBezTo>
                  <a:cubicBezTo>
                    <a:pt x="2311" y="17677"/>
                    <a:pt x="6031" y="20621"/>
                    <a:pt x="13311" y="22557"/>
                  </a:cubicBezTo>
                  <a:cubicBezTo>
                    <a:pt x="13757" y="22673"/>
                    <a:pt x="14212" y="22736"/>
                    <a:pt x="14676" y="22736"/>
                  </a:cubicBezTo>
                  <a:cubicBezTo>
                    <a:pt x="16790" y="22736"/>
                    <a:pt x="19047" y="21487"/>
                    <a:pt x="21411" y="19007"/>
                  </a:cubicBezTo>
                  <a:cubicBezTo>
                    <a:pt x="23490" y="16821"/>
                    <a:pt x="25310" y="13690"/>
                    <a:pt x="27058" y="10657"/>
                  </a:cubicBezTo>
                  <a:cubicBezTo>
                    <a:pt x="27968" y="9087"/>
                    <a:pt x="28825" y="7606"/>
                    <a:pt x="29681" y="6321"/>
                  </a:cubicBezTo>
                  <a:cubicBezTo>
                    <a:pt x="31697" y="3297"/>
                    <a:pt x="33249" y="1459"/>
                    <a:pt x="34302" y="844"/>
                  </a:cubicBezTo>
                  <a:cubicBezTo>
                    <a:pt x="35143" y="359"/>
                    <a:pt x="36127" y="122"/>
                    <a:pt x="37156" y="122"/>
                  </a:cubicBezTo>
                  <a:cubicBezTo>
                    <a:pt x="38703" y="122"/>
                    <a:pt x="40353" y="657"/>
                    <a:pt x="41778" y="1691"/>
                  </a:cubicBezTo>
                  <a:cubicBezTo>
                    <a:pt x="44133" y="3413"/>
                    <a:pt x="45222" y="5946"/>
                    <a:pt x="44677" y="8471"/>
                  </a:cubicBezTo>
                  <a:cubicBezTo>
                    <a:pt x="44544" y="9095"/>
                    <a:pt x="44392" y="9729"/>
                    <a:pt x="44231" y="10407"/>
                  </a:cubicBezTo>
                  <a:cubicBezTo>
                    <a:pt x="43562" y="13253"/>
                    <a:pt x="42875" y="16188"/>
                    <a:pt x="43321" y="18168"/>
                  </a:cubicBezTo>
                  <a:cubicBezTo>
                    <a:pt x="43571" y="19248"/>
                    <a:pt x="44071" y="19943"/>
                    <a:pt x="44865" y="20282"/>
                  </a:cubicBezTo>
                  <a:cubicBezTo>
                    <a:pt x="45231" y="20438"/>
                    <a:pt x="45654" y="20516"/>
                    <a:pt x="46137" y="20516"/>
                  </a:cubicBezTo>
                  <a:cubicBezTo>
                    <a:pt x="47787" y="20516"/>
                    <a:pt x="50132" y="19605"/>
                    <a:pt x="53250" y="17749"/>
                  </a:cubicBezTo>
                  <a:cubicBezTo>
                    <a:pt x="58104" y="14867"/>
                    <a:pt x="67872" y="3520"/>
                    <a:pt x="67970" y="3413"/>
                  </a:cubicBezTo>
                  <a:lnTo>
                    <a:pt x="67881" y="3333"/>
                  </a:lnTo>
                  <a:cubicBezTo>
                    <a:pt x="67783" y="3448"/>
                    <a:pt x="58032" y="14769"/>
                    <a:pt x="53188" y="17651"/>
                  </a:cubicBezTo>
                  <a:cubicBezTo>
                    <a:pt x="50092" y="19489"/>
                    <a:pt x="47772" y="20396"/>
                    <a:pt x="46150" y="20396"/>
                  </a:cubicBezTo>
                  <a:cubicBezTo>
                    <a:pt x="45678" y="20396"/>
                    <a:pt x="45265" y="20319"/>
                    <a:pt x="44909" y="20166"/>
                  </a:cubicBezTo>
                  <a:cubicBezTo>
                    <a:pt x="44160" y="19845"/>
                    <a:pt x="43678" y="19185"/>
                    <a:pt x="43437" y="18141"/>
                  </a:cubicBezTo>
                  <a:cubicBezTo>
                    <a:pt x="43000" y="16188"/>
                    <a:pt x="43687" y="13262"/>
                    <a:pt x="44347" y="10434"/>
                  </a:cubicBezTo>
                  <a:cubicBezTo>
                    <a:pt x="44508" y="9756"/>
                    <a:pt x="44659" y="9122"/>
                    <a:pt x="44793" y="8498"/>
                  </a:cubicBezTo>
                  <a:cubicBezTo>
                    <a:pt x="45346" y="5920"/>
                    <a:pt x="44249" y="3341"/>
                    <a:pt x="41849" y="1593"/>
                  </a:cubicBezTo>
                  <a:cubicBezTo>
                    <a:pt x="40406" y="545"/>
                    <a:pt x="38730" y="1"/>
                    <a:pt x="371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5287100" y="568700"/>
              <a:ext cx="1691225" cy="583000"/>
            </a:xfrm>
            <a:custGeom>
              <a:avLst/>
              <a:gdLst/>
              <a:ahLst/>
              <a:cxnLst/>
              <a:rect l="l" t="t" r="r" b="b"/>
              <a:pathLst>
                <a:path w="67649" h="23320" extrusionOk="0">
                  <a:moveTo>
                    <a:pt x="37589" y="1"/>
                  </a:moveTo>
                  <a:cubicBezTo>
                    <a:pt x="36474" y="1"/>
                    <a:pt x="35412" y="283"/>
                    <a:pt x="34525" y="856"/>
                  </a:cubicBezTo>
                  <a:cubicBezTo>
                    <a:pt x="33561" y="1481"/>
                    <a:pt x="32161" y="3247"/>
                    <a:pt x="29984" y="6583"/>
                  </a:cubicBezTo>
                  <a:cubicBezTo>
                    <a:pt x="29297" y="7627"/>
                    <a:pt x="28592" y="8769"/>
                    <a:pt x="27852" y="9982"/>
                  </a:cubicBezTo>
                  <a:cubicBezTo>
                    <a:pt x="25925" y="13105"/>
                    <a:pt x="23739" y="16655"/>
                    <a:pt x="21420" y="19144"/>
                  </a:cubicBezTo>
                  <a:cubicBezTo>
                    <a:pt x="18909" y="21838"/>
                    <a:pt x="16584" y="23195"/>
                    <a:pt x="14491" y="23195"/>
                  </a:cubicBezTo>
                  <a:cubicBezTo>
                    <a:pt x="14123" y="23195"/>
                    <a:pt x="13762" y="23153"/>
                    <a:pt x="13409" y="23069"/>
                  </a:cubicBezTo>
                  <a:cubicBezTo>
                    <a:pt x="5844" y="21276"/>
                    <a:pt x="2222" y="18297"/>
                    <a:pt x="268" y="16691"/>
                  </a:cubicBezTo>
                  <a:lnTo>
                    <a:pt x="72" y="16530"/>
                  </a:lnTo>
                  <a:lnTo>
                    <a:pt x="0" y="16620"/>
                  </a:lnTo>
                  <a:lnTo>
                    <a:pt x="197" y="16780"/>
                  </a:lnTo>
                  <a:cubicBezTo>
                    <a:pt x="2150" y="18395"/>
                    <a:pt x="5790" y="21392"/>
                    <a:pt x="13382" y="23194"/>
                  </a:cubicBezTo>
                  <a:cubicBezTo>
                    <a:pt x="13739" y="23275"/>
                    <a:pt x="14114" y="23319"/>
                    <a:pt x="14488" y="23319"/>
                  </a:cubicBezTo>
                  <a:cubicBezTo>
                    <a:pt x="16611" y="23319"/>
                    <a:pt x="18967" y="21945"/>
                    <a:pt x="21509" y="19233"/>
                  </a:cubicBezTo>
                  <a:cubicBezTo>
                    <a:pt x="23838" y="16736"/>
                    <a:pt x="26023" y="13176"/>
                    <a:pt x="27950" y="10045"/>
                  </a:cubicBezTo>
                  <a:cubicBezTo>
                    <a:pt x="28700" y="8832"/>
                    <a:pt x="29395" y="7690"/>
                    <a:pt x="30082" y="6646"/>
                  </a:cubicBezTo>
                  <a:cubicBezTo>
                    <a:pt x="31545" y="4416"/>
                    <a:pt x="33374" y="1748"/>
                    <a:pt x="34596" y="963"/>
                  </a:cubicBezTo>
                  <a:cubicBezTo>
                    <a:pt x="35463" y="398"/>
                    <a:pt x="36500" y="121"/>
                    <a:pt x="37591" y="121"/>
                  </a:cubicBezTo>
                  <a:cubicBezTo>
                    <a:pt x="39051" y="121"/>
                    <a:pt x="40606" y="618"/>
                    <a:pt x="41974" y="1588"/>
                  </a:cubicBezTo>
                  <a:cubicBezTo>
                    <a:pt x="43856" y="2926"/>
                    <a:pt x="45605" y="5442"/>
                    <a:pt x="44864" y="8501"/>
                  </a:cubicBezTo>
                  <a:cubicBezTo>
                    <a:pt x="44757" y="8939"/>
                    <a:pt x="44641" y="9394"/>
                    <a:pt x="44525" y="9849"/>
                  </a:cubicBezTo>
                  <a:cubicBezTo>
                    <a:pt x="43794" y="12730"/>
                    <a:pt x="42973" y="15995"/>
                    <a:pt x="43401" y="18092"/>
                  </a:cubicBezTo>
                  <a:cubicBezTo>
                    <a:pt x="43615" y="19126"/>
                    <a:pt x="44097" y="19813"/>
                    <a:pt x="44847" y="20134"/>
                  </a:cubicBezTo>
                  <a:cubicBezTo>
                    <a:pt x="45188" y="20282"/>
                    <a:pt x="45585" y="20356"/>
                    <a:pt x="46039" y="20356"/>
                  </a:cubicBezTo>
                  <a:cubicBezTo>
                    <a:pt x="47671" y="20356"/>
                    <a:pt x="50037" y="19399"/>
                    <a:pt x="53206" y="17458"/>
                  </a:cubicBezTo>
                  <a:cubicBezTo>
                    <a:pt x="57987" y="14532"/>
                    <a:pt x="67551" y="3292"/>
                    <a:pt x="67649" y="3176"/>
                  </a:cubicBezTo>
                  <a:lnTo>
                    <a:pt x="67560" y="3095"/>
                  </a:lnTo>
                  <a:cubicBezTo>
                    <a:pt x="67461" y="3211"/>
                    <a:pt x="57907" y="14434"/>
                    <a:pt x="53143" y="17351"/>
                  </a:cubicBezTo>
                  <a:cubicBezTo>
                    <a:pt x="50022" y="19263"/>
                    <a:pt x="47637" y="20228"/>
                    <a:pt x="46024" y="20228"/>
                  </a:cubicBezTo>
                  <a:cubicBezTo>
                    <a:pt x="45591" y="20228"/>
                    <a:pt x="45213" y="20158"/>
                    <a:pt x="44891" y="20018"/>
                  </a:cubicBezTo>
                  <a:cubicBezTo>
                    <a:pt x="44178" y="19706"/>
                    <a:pt x="43731" y="19073"/>
                    <a:pt x="43526" y="18065"/>
                  </a:cubicBezTo>
                  <a:cubicBezTo>
                    <a:pt x="43098" y="15995"/>
                    <a:pt x="43919" y="12748"/>
                    <a:pt x="44641" y="9884"/>
                  </a:cubicBezTo>
                  <a:cubicBezTo>
                    <a:pt x="44757" y="9420"/>
                    <a:pt x="44873" y="8965"/>
                    <a:pt x="44980" y="8528"/>
                  </a:cubicBezTo>
                  <a:cubicBezTo>
                    <a:pt x="45739" y="5415"/>
                    <a:pt x="43963" y="2846"/>
                    <a:pt x="42036" y="1481"/>
                  </a:cubicBezTo>
                  <a:cubicBezTo>
                    <a:pt x="40655" y="502"/>
                    <a:pt x="39075" y="1"/>
                    <a:pt x="3758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5287775" y="560825"/>
              <a:ext cx="1683200" cy="598225"/>
            </a:xfrm>
            <a:custGeom>
              <a:avLst/>
              <a:gdLst/>
              <a:ahLst/>
              <a:cxnLst/>
              <a:rect l="l" t="t" r="r" b="b"/>
              <a:pathLst>
                <a:path w="67328" h="23929" extrusionOk="0">
                  <a:moveTo>
                    <a:pt x="38006" y="1"/>
                  </a:moveTo>
                  <a:cubicBezTo>
                    <a:pt x="36833" y="1"/>
                    <a:pt x="35720" y="326"/>
                    <a:pt x="34810" y="984"/>
                  </a:cubicBezTo>
                  <a:cubicBezTo>
                    <a:pt x="33633" y="1840"/>
                    <a:pt x="31822" y="4677"/>
                    <a:pt x="29716" y="7960"/>
                  </a:cubicBezTo>
                  <a:cubicBezTo>
                    <a:pt x="25394" y="14704"/>
                    <a:pt x="19555" y="23805"/>
                    <a:pt x="14352" y="23805"/>
                  </a:cubicBezTo>
                  <a:cubicBezTo>
                    <a:pt x="14056" y="23805"/>
                    <a:pt x="13762" y="23775"/>
                    <a:pt x="13471" y="23715"/>
                  </a:cubicBezTo>
                  <a:cubicBezTo>
                    <a:pt x="5638" y="22082"/>
                    <a:pt x="2088" y="19040"/>
                    <a:pt x="188" y="17398"/>
                  </a:cubicBezTo>
                  <a:lnTo>
                    <a:pt x="81" y="17309"/>
                  </a:lnTo>
                  <a:lnTo>
                    <a:pt x="0" y="17398"/>
                  </a:lnTo>
                  <a:lnTo>
                    <a:pt x="107" y="17497"/>
                  </a:lnTo>
                  <a:cubicBezTo>
                    <a:pt x="2016" y="19138"/>
                    <a:pt x="5585" y="22198"/>
                    <a:pt x="13444" y="23839"/>
                  </a:cubicBezTo>
                  <a:cubicBezTo>
                    <a:pt x="13748" y="23893"/>
                    <a:pt x="14051" y="23929"/>
                    <a:pt x="14345" y="23929"/>
                  </a:cubicBezTo>
                  <a:cubicBezTo>
                    <a:pt x="19627" y="23929"/>
                    <a:pt x="25479" y="14794"/>
                    <a:pt x="29814" y="8022"/>
                  </a:cubicBezTo>
                  <a:cubicBezTo>
                    <a:pt x="31911" y="4748"/>
                    <a:pt x="33722" y="1929"/>
                    <a:pt x="34882" y="1082"/>
                  </a:cubicBezTo>
                  <a:cubicBezTo>
                    <a:pt x="35769" y="437"/>
                    <a:pt x="36858" y="119"/>
                    <a:pt x="38007" y="119"/>
                  </a:cubicBezTo>
                  <a:cubicBezTo>
                    <a:pt x="39386" y="119"/>
                    <a:pt x="40852" y="578"/>
                    <a:pt x="42161" y="1483"/>
                  </a:cubicBezTo>
                  <a:cubicBezTo>
                    <a:pt x="44124" y="2839"/>
                    <a:pt x="45908" y="5400"/>
                    <a:pt x="45052" y="8540"/>
                  </a:cubicBezTo>
                  <a:lnTo>
                    <a:pt x="44891" y="9120"/>
                  </a:lnTo>
                  <a:cubicBezTo>
                    <a:pt x="43776" y="13188"/>
                    <a:pt x="42384" y="18246"/>
                    <a:pt x="44436" y="19763"/>
                  </a:cubicBezTo>
                  <a:cubicBezTo>
                    <a:pt x="44834" y="20057"/>
                    <a:pt x="45341" y="20204"/>
                    <a:pt x="45961" y="20204"/>
                  </a:cubicBezTo>
                  <a:cubicBezTo>
                    <a:pt x="47577" y="20204"/>
                    <a:pt x="49958" y="19200"/>
                    <a:pt x="53170" y="17175"/>
                  </a:cubicBezTo>
                  <a:cubicBezTo>
                    <a:pt x="57862" y="14205"/>
                    <a:pt x="67238" y="3062"/>
                    <a:pt x="67327" y="2955"/>
                  </a:cubicBezTo>
                  <a:lnTo>
                    <a:pt x="67238" y="2875"/>
                  </a:lnTo>
                  <a:cubicBezTo>
                    <a:pt x="67140" y="2991"/>
                    <a:pt x="57782" y="14107"/>
                    <a:pt x="53098" y="17068"/>
                  </a:cubicBezTo>
                  <a:cubicBezTo>
                    <a:pt x="49937" y="19069"/>
                    <a:pt x="47543" y="20075"/>
                    <a:pt x="45946" y="20075"/>
                  </a:cubicBezTo>
                  <a:cubicBezTo>
                    <a:pt x="45358" y="20075"/>
                    <a:pt x="44877" y="19938"/>
                    <a:pt x="44507" y="19664"/>
                  </a:cubicBezTo>
                  <a:cubicBezTo>
                    <a:pt x="42527" y="18201"/>
                    <a:pt x="43901" y="13188"/>
                    <a:pt x="45007" y="9155"/>
                  </a:cubicBezTo>
                  <a:lnTo>
                    <a:pt x="45168" y="8576"/>
                  </a:lnTo>
                  <a:cubicBezTo>
                    <a:pt x="46042" y="5373"/>
                    <a:pt x="44222" y="2759"/>
                    <a:pt x="42232" y="1385"/>
                  </a:cubicBezTo>
                  <a:cubicBezTo>
                    <a:pt x="40901" y="467"/>
                    <a:pt x="39410" y="1"/>
                    <a:pt x="3800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8" name="Google Shape;1988;p16"/>
          <p:cNvGrpSpPr/>
          <p:nvPr/>
        </p:nvGrpSpPr>
        <p:grpSpPr>
          <a:xfrm flipH="1">
            <a:off x="7955486" y="3165454"/>
            <a:ext cx="37230" cy="2435125"/>
            <a:chOff x="367100" y="2392375"/>
            <a:chExt cx="37200" cy="2435125"/>
          </a:xfrm>
        </p:grpSpPr>
        <p:sp>
          <p:nvSpPr>
            <p:cNvPr id="1989" name="Google Shape;1989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1" name="Google Shape;1991;p16"/>
          <p:cNvSpPr txBox="1">
            <a:spLocks noGrp="1"/>
          </p:cNvSpPr>
          <p:nvPr>
            <p:ph type="title"/>
          </p:nvPr>
        </p:nvSpPr>
        <p:spPr>
          <a:xfrm>
            <a:off x="3797875" y="218032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2" name="Google Shape;1992;p16"/>
          <p:cNvSpPr txBox="1">
            <a:spLocks noGrp="1"/>
          </p:cNvSpPr>
          <p:nvPr>
            <p:ph type="title" idx="2" hasCustomPrompt="1"/>
          </p:nvPr>
        </p:nvSpPr>
        <p:spPr>
          <a:xfrm>
            <a:off x="5041525" y="1070175"/>
            <a:ext cx="1208700" cy="9309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93" name="Google Shape;1993;p16"/>
          <p:cNvSpPr txBox="1">
            <a:spLocks noGrp="1"/>
          </p:cNvSpPr>
          <p:nvPr>
            <p:ph type="subTitle" idx="1"/>
          </p:nvPr>
        </p:nvSpPr>
        <p:spPr>
          <a:xfrm>
            <a:off x="4242175" y="3531600"/>
            <a:ext cx="28074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3" name="Google Shape;2503;p20"/>
          <p:cNvGrpSpPr/>
          <p:nvPr/>
        </p:nvGrpSpPr>
        <p:grpSpPr>
          <a:xfrm>
            <a:off x="-2310327" y="4178778"/>
            <a:ext cx="12327280" cy="1460124"/>
            <a:chOff x="862259" y="3765588"/>
            <a:chExt cx="7268444" cy="1159289"/>
          </a:xfrm>
        </p:grpSpPr>
        <p:sp>
          <p:nvSpPr>
            <p:cNvPr id="2504" name="Google Shape;2504;p20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0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0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0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0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0"/>
          <p:cNvSpPr/>
          <p:nvPr/>
        </p:nvSpPr>
        <p:spPr>
          <a:xfrm>
            <a:off x="-895000" y="43263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0"/>
          <p:cNvSpPr/>
          <p:nvPr/>
        </p:nvSpPr>
        <p:spPr>
          <a:xfrm>
            <a:off x="3214375" y="4238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0"/>
          <p:cNvSpPr/>
          <p:nvPr/>
        </p:nvSpPr>
        <p:spPr>
          <a:xfrm>
            <a:off x="834050" y="41996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0"/>
          <p:cNvSpPr/>
          <p:nvPr/>
        </p:nvSpPr>
        <p:spPr>
          <a:xfrm>
            <a:off x="5990238" y="4619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0"/>
          <p:cNvSpPr/>
          <p:nvPr/>
        </p:nvSpPr>
        <p:spPr>
          <a:xfrm>
            <a:off x="7733625" y="40224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20"/>
          <p:cNvSpPr/>
          <p:nvPr/>
        </p:nvSpPr>
        <p:spPr>
          <a:xfrm>
            <a:off x="1448925" y="4624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0"/>
          <p:cNvSpPr/>
          <p:nvPr/>
        </p:nvSpPr>
        <p:spPr>
          <a:xfrm>
            <a:off x="4385063" y="43346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7" name="Google Shape;2527;p20"/>
          <p:cNvGrpSpPr/>
          <p:nvPr/>
        </p:nvGrpSpPr>
        <p:grpSpPr>
          <a:xfrm>
            <a:off x="367100" y="3167313"/>
            <a:ext cx="37200" cy="2435125"/>
            <a:chOff x="367100" y="2392375"/>
            <a:chExt cx="37200" cy="2435125"/>
          </a:xfrm>
        </p:grpSpPr>
        <p:sp>
          <p:nvSpPr>
            <p:cNvPr id="2528" name="Google Shape;2528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0"/>
          <p:cNvGrpSpPr/>
          <p:nvPr/>
        </p:nvGrpSpPr>
        <p:grpSpPr>
          <a:xfrm>
            <a:off x="1496950" y="4504950"/>
            <a:ext cx="37200" cy="833425"/>
            <a:chOff x="367100" y="2392375"/>
            <a:chExt cx="37200" cy="833425"/>
          </a:xfrm>
        </p:grpSpPr>
        <p:sp>
          <p:nvSpPr>
            <p:cNvPr id="2531" name="Google Shape;2531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3" name="Google Shape;2533;p20"/>
          <p:cNvGrpSpPr/>
          <p:nvPr/>
        </p:nvGrpSpPr>
        <p:grpSpPr>
          <a:xfrm>
            <a:off x="2528413" y="4406000"/>
            <a:ext cx="37200" cy="1232425"/>
            <a:chOff x="367100" y="2392375"/>
            <a:chExt cx="37200" cy="1232425"/>
          </a:xfrm>
        </p:grpSpPr>
        <p:sp>
          <p:nvSpPr>
            <p:cNvPr id="2534" name="Google Shape;2534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6" name="Google Shape;2536;p20"/>
          <p:cNvGrpSpPr/>
          <p:nvPr/>
        </p:nvGrpSpPr>
        <p:grpSpPr>
          <a:xfrm>
            <a:off x="1733350" y="4466913"/>
            <a:ext cx="37200" cy="833425"/>
            <a:chOff x="367100" y="2392375"/>
            <a:chExt cx="37200" cy="833425"/>
          </a:xfrm>
        </p:grpSpPr>
        <p:sp>
          <p:nvSpPr>
            <p:cNvPr id="2537" name="Google Shape;2537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20"/>
          <p:cNvGrpSpPr/>
          <p:nvPr/>
        </p:nvGrpSpPr>
        <p:grpSpPr>
          <a:xfrm>
            <a:off x="8607850" y="2947463"/>
            <a:ext cx="37200" cy="2435125"/>
            <a:chOff x="367100" y="2392375"/>
            <a:chExt cx="37200" cy="2435125"/>
          </a:xfrm>
        </p:grpSpPr>
        <p:sp>
          <p:nvSpPr>
            <p:cNvPr id="2540" name="Google Shape;2540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2" name="Google Shape;2542;p20"/>
          <p:cNvGrpSpPr/>
          <p:nvPr/>
        </p:nvGrpSpPr>
        <p:grpSpPr>
          <a:xfrm>
            <a:off x="658425" y="4347475"/>
            <a:ext cx="37200" cy="1232425"/>
            <a:chOff x="367100" y="2392375"/>
            <a:chExt cx="37200" cy="1232425"/>
          </a:xfrm>
        </p:grpSpPr>
        <p:sp>
          <p:nvSpPr>
            <p:cNvPr id="2543" name="Google Shape;2543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5" name="Google Shape;2545;p20"/>
          <p:cNvGrpSpPr/>
          <p:nvPr/>
        </p:nvGrpSpPr>
        <p:grpSpPr>
          <a:xfrm>
            <a:off x="3527900" y="4771725"/>
            <a:ext cx="37200" cy="833425"/>
            <a:chOff x="367100" y="2392375"/>
            <a:chExt cx="37200" cy="833425"/>
          </a:xfrm>
        </p:grpSpPr>
        <p:sp>
          <p:nvSpPr>
            <p:cNvPr id="2546" name="Google Shape;2546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20"/>
          <p:cNvGrpSpPr/>
          <p:nvPr/>
        </p:nvGrpSpPr>
        <p:grpSpPr>
          <a:xfrm>
            <a:off x="2347800" y="4607713"/>
            <a:ext cx="37200" cy="833425"/>
            <a:chOff x="367100" y="2392375"/>
            <a:chExt cx="37200" cy="833425"/>
          </a:xfrm>
        </p:grpSpPr>
        <p:sp>
          <p:nvSpPr>
            <p:cNvPr id="2549" name="Google Shape;2549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1" name="Google Shape;2551;p20"/>
          <p:cNvGrpSpPr/>
          <p:nvPr/>
        </p:nvGrpSpPr>
        <p:grpSpPr>
          <a:xfrm>
            <a:off x="7259438" y="4352288"/>
            <a:ext cx="37200" cy="833425"/>
            <a:chOff x="367100" y="2392375"/>
            <a:chExt cx="37200" cy="833425"/>
          </a:xfrm>
        </p:grpSpPr>
        <p:sp>
          <p:nvSpPr>
            <p:cNvPr id="2552" name="Google Shape;2552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4" name="Google Shape;2554;p20"/>
          <p:cNvGrpSpPr/>
          <p:nvPr/>
        </p:nvGrpSpPr>
        <p:grpSpPr>
          <a:xfrm>
            <a:off x="5876450" y="4415988"/>
            <a:ext cx="37200" cy="833425"/>
            <a:chOff x="367100" y="2392375"/>
            <a:chExt cx="37200" cy="833425"/>
          </a:xfrm>
        </p:grpSpPr>
        <p:sp>
          <p:nvSpPr>
            <p:cNvPr id="2555" name="Google Shape;2555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7" name="Google Shape;2557;p20"/>
          <p:cNvGrpSpPr/>
          <p:nvPr/>
        </p:nvGrpSpPr>
        <p:grpSpPr>
          <a:xfrm>
            <a:off x="5087700" y="4314513"/>
            <a:ext cx="37200" cy="833425"/>
            <a:chOff x="367100" y="2392375"/>
            <a:chExt cx="37200" cy="833425"/>
          </a:xfrm>
        </p:grpSpPr>
        <p:sp>
          <p:nvSpPr>
            <p:cNvPr id="2558" name="Google Shape;2558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0" name="Google Shape;2560;p20"/>
          <p:cNvGrpSpPr/>
          <p:nvPr/>
        </p:nvGrpSpPr>
        <p:grpSpPr>
          <a:xfrm>
            <a:off x="6722900" y="4393700"/>
            <a:ext cx="37200" cy="1232425"/>
            <a:chOff x="367100" y="2392375"/>
            <a:chExt cx="37200" cy="1232425"/>
          </a:xfrm>
        </p:grpSpPr>
        <p:sp>
          <p:nvSpPr>
            <p:cNvPr id="2561" name="Google Shape;2561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20"/>
          <p:cNvGrpSpPr/>
          <p:nvPr/>
        </p:nvGrpSpPr>
        <p:grpSpPr>
          <a:xfrm>
            <a:off x="7961675" y="4347475"/>
            <a:ext cx="37200" cy="833425"/>
            <a:chOff x="367100" y="2392375"/>
            <a:chExt cx="37200" cy="833425"/>
          </a:xfrm>
        </p:grpSpPr>
        <p:sp>
          <p:nvSpPr>
            <p:cNvPr id="2564" name="Google Shape;2564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20"/>
          <p:cNvGrpSpPr/>
          <p:nvPr/>
        </p:nvGrpSpPr>
        <p:grpSpPr>
          <a:xfrm>
            <a:off x="8312775" y="4410938"/>
            <a:ext cx="37200" cy="833425"/>
            <a:chOff x="367100" y="2392375"/>
            <a:chExt cx="37200" cy="833425"/>
          </a:xfrm>
        </p:grpSpPr>
        <p:sp>
          <p:nvSpPr>
            <p:cNvPr id="2567" name="Google Shape;2567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9" name="Google Shape;2569;p20"/>
          <p:cNvGrpSpPr/>
          <p:nvPr/>
        </p:nvGrpSpPr>
        <p:grpSpPr>
          <a:xfrm>
            <a:off x="8994688" y="4147975"/>
            <a:ext cx="37200" cy="1232425"/>
            <a:chOff x="367100" y="2392375"/>
            <a:chExt cx="37200" cy="1232425"/>
          </a:xfrm>
        </p:grpSpPr>
        <p:sp>
          <p:nvSpPr>
            <p:cNvPr id="2570" name="Google Shape;2570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0"/>
          <p:cNvSpPr/>
          <p:nvPr/>
        </p:nvSpPr>
        <p:spPr>
          <a:xfrm>
            <a:off x="7713300" y="4468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20"/>
          <p:cNvSpPr/>
          <p:nvPr/>
        </p:nvSpPr>
        <p:spPr>
          <a:xfrm>
            <a:off x="6807341" y="45165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20"/>
          <p:cNvGrpSpPr/>
          <p:nvPr/>
        </p:nvGrpSpPr>
        <p:grpSpPr>
          <a:xfrm>
            <a:off x="179163" y="3929825"/>
            <a:ext cx="37200" cy="1232425"/>
            <a:chOff x="367100" y="2392375"/>
            <a:chExt cx="37200" cy="1232425"/>
          </a:xfrm>
        </p:grpSpPr>
        <p:sp>
          <p:nvSpPr>
            <p:cNvPr id="2575" name="Google Shape;2575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7" name="Google Shape;2577;p20"/>
          <p:cNvGrpSpPr/>
          <p:nvPr/>
        </p:nvGrpSpPr>
        <p:grpSpPr>
          <a:xfrm>
            <a:off x="4435463" y="4466900"/>
            <a:ext cx="37200" cy="833425"/>
            <a:chOff x="367100" y="2392375"/>
            <a:chExt cx="37200" cy="833425"/>
          </a:xfrm>
        </p:grpSpPr>
        <p:sp>
          <p:nvSpPr>
            <p:cNvPr id="2578" name="Google Shape;2578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0" name="Google Shape;2580;p20"/>
          <p:cNvGrpSpPr/>
          <p:nvPr/>
        </p:nvGrpSpPr>
        <p:grpSpPr>
          <a:xfrm>
            <a:off x="3121763" y="4572225"/>
            <a:ext cx="37200" cy="1232425"/>
            <a:chOff x="367100" y="2392375"/>
            <a:chExt cx="37200" cy="1232425"/>
          </a:xfrm>
        </p:grpSpPr>
        <p:sp>
          <p:nvSpPr>
            <p:cNvPr id="2581" name="Google Shape;2581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3" name="Google Shape;2583;p20"/>
          <p:cNvGrpSpPr/>
          <p:nvPr/>
        </p:nvGrpSpPr>
        <p:grpSpPr>
          <a:xfrm>
            <a:off x="924975" y="4365275"/>
            <a:ext cx="37200" cy="2435125"/>
            <a:chOff x="367100" y="2392375"/>
            <a:chExt cx="37200" cy="2435125"/>
          </a:xfrm>
        </p:grpSpPr>
        <p:sp>
          <p:nvSpPr>
            <p:cNvPr id="2584" name="Google Shape;2584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6" name="Google Shape;2586;p20"/>
          <p:cNvGrpSpPr/>
          <p:nvPr/>
        </p:nvGrpSpPr>
        <p:grpSpPr>
          <a:xfrm>
            <a:off x="6400500" y="4313438"/>
            <a:ext cx="37200" cy="2435125"/>
            <a:chOff x="367100" y="2392375"/>
            <a:chExt cx="37200" cy="2435125"/>
          </a:xfrm>
        </p:grpSpPr>
        <p:sp>
          <p:nvSpPr>
            <p:cNvPr id="2587" name="Google Shape;2587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9" name="Google Shape;2589;p20"/>
          <p:cNvSpPr/>
          <p:nvPr/>
        </p:nvSpPr>
        <p:spPr>
          <a:xfrm>
            <a:off x="2148550" y="4724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0" name="Google Shape;2590;p20"/>
          <p:cNvGrpSpPr/>
          <p:nvPr/>
        </p:nvGrpSpPr>
        <p:grpSpPr>
          <a:xfrm>
            <a:off x="7679063" y="4377125"/>
            <a:ext cx="37200" cy="2435125"/>
            <a:chOff x="367100" y="2392375"/>
            <a:chExt cx="37200" cy="2435125"/>
          </a:xfrm>
        </p:grpSpPr>
        <p:sp>
          <p:nvSpPr>
            <p:cNvPr id="2591" name="Google Shape;2591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0"/>
          <p:cNvGrpSpPr/>
          <p:nvPr/>
        </p:nvGrpSpPr>
        <p:grpSpPr>
          <a:xfrm>
            <a:off x="8880050" y="2865213"/>
            <a:ext cx="37200" cy="2435125"/>
            <a:chOff x="367100" y="2392375"/>
            <a:chExt cx="37200" cy="2435125"/>
          </a:xfrm>
        </p:grpSpPr>
        <p:sp>
          <p:nvSpPr>
            <p:cNvPr id="2594" name="Google Shape;2594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20"/>
          <p:cNvSpPr txBox="1">
            <a:spLocks noGrp="1"/>
          </p:cNvSpPr>
          <p:nvPr>
            <p:ph type="title"/>
          </p:nvPr>
        </p:nvSpPr>
        <p:spPr>
          <a:xfrm>
            <a:off x="713100" y="902838"/>
            <a:ext cx="2943600" cy="24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97" name="Google Shape;2597;p20"/>
          <p:cNvSpPr txBox="1">
            <a:spLocks noGrp="1"/>
          </p:cNvSpPr>
          <p:nvPr>
            <p:ph type="subTitle" idx="1"/>
          </p:nvPr>
        </p:nvSpPr>
        <p:spPr>
          <a:xfrm>
            <a:off x="713100" y="3313950"/>
            <a:ext cx="38520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48000">
              <a:schemeClr val="dk1"/>
            </a:gs>
            <a:gs pos="100000">
              <a:srgbClr val="39109B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62" r:id="rId8"/>
    <p:sldLayoutId id="2147483666" r:id="rId9"/>
    <p:sldLayoutId id="2147483667" r:id="rId10"/>
    <p:sldLayoutId id="2147483668" r:id="rId11"/>
    <p:sldLayoutId id="2147483675" r:id="rId12"/>
    <p:sldLayoutId id="2147483680" r:id="rId13"/>
    <p:sldLayoutId id="2147483681" r:id="rId14"/>
    <p:sldLayoutId id="2147483682" r:id="rId15"/>
    <p:sldLayoutId id="2147483683" r:id="rId16"/>
    <p:sldLayoutId id="2147483688" r:id="rId17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jpe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bit.ly/dataguard-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bit.ly/dataguard-rep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hart" Target="../charts/chart1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B5E533-099E-59A9-CFDD-9D3A8EA25C46}"/>
              </a:ext>
            </a:extLst>
          </p:cNvPr>
          <p:cNvSpPr/>
          <p:nvPr/>
        </p:nvSpPr>
        <p:spPr>
          <a:xfrm>
            <a:off x="2589437" y="2092319"/>
            <a:ext cx="3965025" cy="1020133"/>
          </a:xfrm>
          <a:prstGeom prst="roundRect">
            <a:avLst/>
          </a:prstGeom>
          <a:solidFill>
            <a:srgbClr val="9700B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24" name="Google Shape;4824;p41"/>
          <p:cNvSpPr/>
          <p:nvPr/>
        </p:nvSpPr>
        <p:spPr>
          <a:xfrm>
            <a:off x="8157054" y="120222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5" name="Google Shape;4825;p41"/>
          <p:cNvSpPr/>
          <p:nvPr/>
        </p:nvSpPr>
        <p:spPr>
          <a:xfrm>
            <a:off x="449842" y="90268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6" name="Google Shape;4826;p41"/>
          <p:cNvSpPr txBox="1">
            <a:spLocks noGrp="1"/>
          </p:cNvSpPr>
          <p:nvPr>
            <p:ph type="ctrTitle"/>
          </p:nvPr>
        </p:nvSpPr>
        <p:spPr>
          <a:xfrm>
            <a:off x="1403400" y="1176374"/>
            <a:ext cx="6337200" cy="18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DataGuard</a:t>
            </a:r>
            <a:endParaRPr dirty="0"/>
          </a:p>
        </p:txBody>
      </p:sp>
      <p:sp>
        <p:nvSpPr>
          <p:cNvPr id="4827" name="Google Shape;4827;p41"/>
          <p:cNvSpPr txBox="1">
            <a:spLocks noGrp="1"/>
          </p:cNvSpPr>
          <p:nvPr>
            <p:ph type="subTitle" idx="1"/>
          </p:nvPr>
        </p:nvSpPr>
        <p:spPr>
          <a:xfrm>
            <a:off x="1582788" y="2958006"/>
            <a:ext cx="5978321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PROTEGENDO DADOS COM INTELIGÊNCIA E CONECTIVIDADE</a:t>
            </a:r>
          </a:p>
        </p:txBody>
      </p:sp>
      <p:sp>
        <p:nvSpPr>
          <p:cNvPr id="4828" name="Google Shape;4828;p41"/>
          <p:cNvSpPr/>
          <p:nvPr/>
        </p:nvSpPr>
        <p:spPr>
          <a:xfrm>
            <a:off x="2871325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9" name="Google Shape;4829;p41"/>
          <p:cNvSpPr/>
          <p:nvPr/>
        </p:nvSpPr>
        <p:spPr>
          <a:xfrm>
            <a:off x="1296616" y="3745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0" name="Google Shape;4830;p41"/>
          <p:cNvSpPr/>
          <p:nvPr/>
        </p:nvSpPr>
        <p:spPr>
          <a:xfrm>
            <a:off x="6521375" y="41965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1" name="Google Shape;4831;p41"/>
          <p:cNvSpPr/>
          <p:nvPr/>
        </p:nvSpPr>
        <p:spPr>
          <a:xfrm>
            <a:off x="4446034" y="559934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4D42579-FC32-EF55-FF73-A1328AD84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42" y="248924"/>
            <a:ext cx="1278947" cy="583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876;p44">
            <a:extLst>
              <a:ext uri="{FF2B5EF4-FFF2-40B4-BE49-F238E27FC236}">
                <a16:creationId xmlns:a16="http://schemas.microsoft.com/office/drawing/2014/main" id="{05642096-331C-E7F3-917B-A620167371A2}"/>
              </a:ext>
            </a:extLst>
          </p:cNvPr>
          <p:cNvSpPr txBox="1">
            <a:spLocks/>
          </p:cNvSpPr>
          <p:nvPr/>
        </p:nvSpPr>
        <p:spPr>
          <a:xfrm>
            <a:off x="510539" y="282500"/>
            <a:ext cx="2339193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4400"/>
              <a:t>OBJETIVO</a:t>
            </a:r>
            <a:endParaRPr lang="pt-BR" sz="440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5731F26-148D-6EE6-F516-A8EA35E8423A}"/>
              </a:ext>
            </a:extLst>
          </p:cNvPr>
          <p:cNvGrpSpPr/>
          <p:nvPr/>
        </p:nvGrpSpPr>
        <p:grpSpPr>
          <a:xfrm>
            <a:off x="732404" y="1698432"/>
            <a:ext cx="3123331" cy="2470536"/>
            <a:chOff x="480536" y="1277779"/>
            <a:chExt cx="3123331" cy="2470536"/>
          </a:xfrm>
        </p:grpSpPr>
        <p:sp>
          <p:nvSpPr>
            <p:cNvPr id="16" name="Espaço Reservado para Texto 4">
              <a:extLst>
                <a:ext uri="{FF2B5EF4-FFF2-40B4-BE49-F238E27FC236}">
                  <a16:creationId xmlns:a16="http://schemas.microsoft.com/office/drawing/2014/main" id="{281846E8-8608-713F-9C04-9BEB7D4EF6A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0536" y="1277779"/>
              <a:ext cx="3123331" cy="885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39700" indent="0">
                <a:buClr>
                  <a:schemeClr val="lt1"/>
                </a:buClr>
                <a:buSzPts val="1400"/>
                <a:buFont typeface="Maven Pro"/>
                <a:buNone/>
                <a:defRPr kern="100">
                  <a:solidFill>
                    <a:schemeClr val="lt1"/>
                  </a:solidFill>
                  <a:latin typeface="Maven Pro" panose="020B0604020202020204" charset="0"/>
                  <a:ea typeface="Maven Pro"/>
                  <a:cs typeface="Times New Roman" panose="02020603050405020304" pitchFamily="18" charset="0"/>
                  <a:sym typeface="Maven Pro"/>
                </a:defRPr>
              </a:lvl1pPr>
              <a:lvl2pPr marL="914400" indent="-317500">
                <a:lnSpc>
                  <a:spcPct val="115000"/>
                </a:lnSpc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indent="-31750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r>
                <a:rPr lang="pt-BR"/>
                <a:t>Proporcionar solução </a:t>
              </a:r>
              <a:r>
                <a:rPr lang="pt-BR" b="1">
                  <a:solidFill>
                    <a:srgbClr val="00FF00"/>
                  </a:solidFill>
                </a:rPr>
                <a:t>inteligente</a:t>
              </a:r>
              <a:r>
                <a:rPr lang="pt-BR"/>
                <a:t> para monitoramento e mantenimento em </a:t>
              </a:r>
              <a:r>
                <a:rPr lang="pt-BR" b="1">
                  <a:solidFill>
                    <a:schemeClr val="accent4">
                      <a:lumMod val="25000"/>
                      <a:lumOff val="75000"/>
                    </a:schemeClr>
                  </a:solidFill>
                </a:rPr>
                <a:t>Data Centers</a:t>
              </a:r>
              <a:r>
                <a:rPr lang="pt-BR"/>
                <a:t>.</a:t>
              </a:r>
            </a:p>
          </p:txBody>
        </p:sp>
        <p:sp>
          <p:nvSpPr>
            <p:cNvPr id="17" name="Espaço Reservado para Texto 4">
              <a:extLst>
                <a:ext uri="{FF2B5EF4-FFF2-40B4-BE49-F238E27FC236}">
                  <a16:creationId xmlns:a16="http://schemas.microsoft.com/office/drawing/2014/main" id="{B83005AC-5A3E-AF1F-5A16-FC3C35D1FF2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55744" y="2862718"/>
              <a:ext cx="2777784" cy="885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39700" indent="0">
                <a:buClr>
                  <a:schemeClr val="lt1"/>
                </a:buClr>
                <a:buSzPts val="1400"/>
                <a:buFont typeface="Maven Pro"/>
                <a:buNone/>
                <a:defRPr kern="100">
                  <a:solidFill>
                    <a:schemeClr val="lt1"/>
                  </a:solidFill>
                  <a:latin typeface="Maven Pro" panose="020B0604020202020204" charset="0"/>
                  <a:ea typeface="Maven Pro"/>
                  <a:cs typeface="Times New Roman" panose="02020603050405020304" pitchFamily="18" charset="0"/>
                  <a:sym typeface="Maven Pro"/>
                </a:defRPr>
              </a:lvl1pPr>
              <a:lvl2pPr marL="914400" indent="-317500">
                <a:lnSpc>
                  <a:spcPct val="115000"/>
                </a:lnSpc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2pPr>
              <a:lvl3pPr marL="1371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3pPr>
              <a:lvl4pPr marL="18288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4pPr>
              <a:lvl5pPr marL="22860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5pPr>
              <a:lvl6pPr marL="27432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6pPr>
              <a:lvl7pPr marL="32004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7pPr>
              <a:lvl8pPr marL="3657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8pPr>
              <a:lvl9pPr marL="4114800" indent="-31750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defRPr>
              </a:lvl9pPr>
            </a:lstStyle>
            <a:p>
              <a:r>
                <a:rPr lang="pt-BR" dirty="0"/>
                <a:t>Ambientes </a:t>
              </a:r>
              <a:r>
                <a:rPr lang="pt-BR" b="1" dirty="0">
                  <a:solidFill>
                    <a:srgbClr val="FF6600"/>
                  </a:solidFill>
                </a:rPr>
                <a:t>críticos</a:t>
              </a:r>
              <a:r>
                <a:rPr lang="pt-BR" dirty="0"/>
                <a:t> que necessitam de funcionamento contínuo, 24h/7d.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F3909A26-18DC-3031-13E2-0DA66A946578}"/>
                </a:ext>
              </a:extLst>
            </p:cNvPr>
            <p:cNvSpPr/>
            <p:nvPr/>
          </p:nvSpPr>
          <p:spPr>
            <a:xfrm>
              <a:off x="2421771" y="2104674"/>
              <a:ext cx="516678" cy="816746"/>
            </a:xfrm>
            <a:custGeom>
              <a:avLst/>
              <a:gdLst>
                <a:gd name="connsiteX0" fmla="*/ 514905 w 516678"/>
                <a:gd name="connsiteY0" fmla="*/ 0 h 816746"/>
                <a:gd name="connsiteX1" fmla="*/ 461639 w 516678"/>
                <a:gd name="connsiteY1" fmla="*/ 230820 h 816746"/>
                <a:gd name="connsiteX2" fmla="*/ 150921 w 516678"/>
                <a:gd name="connsiteY2" fmla="*/ 435006 h 816746"/>
                <a:gd name="connsiteX3" fmla="*/ 0 w 516678"/>
                <a:gd name="connsiteY3" fmla="*/ 816746 h 81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678" h="816746">
                  <a:moveTo>
                    <a:pt x="514905" y="0"/>
                  </a:moveTo>
                  <a:cubicBezTo>
                    <a:pt x="518604" y="79159"/>
                    <a:pt x="522303" y="158319"/>
                    <a:pt x="461639" y="230820"/>
                  </a:cubicBezTo>
                  <a:cubicBezTo>
                    <a:pt x="400975" y="303321"/>
                    <a:pt x="227861" y="337352"/>
                    <a:pt x="150921" y="435006"/>
                  </a:cubicBezTo>
                  <a:cubicBezTo>
                    <a:pt x="73981" y="532660"/>
                    <a:pt x="36990" y="674703"/>
                    <a:pt x="0" y="816746"/>
                  </a:cubicBezTo>
                </a:path>
              </a:pathLst>
            </a:custGeom>
            <a:noFill/>
            <a:ln cap="rnd">
              <a:solidFill>
                <a:srgbClr val="C900EA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38DCB18-A204-7D60-E24C-16229D53EDBE}"/>
              </a:ext>
            </a:extLst>
          </p:cNvPr>
          <p:cNvGrpSpPr/>
          <p:nvPr/>
        </p:nvGrpSpPr>
        <p:grpSpPr>
          <a:xfrm>
            <a:off x="4572000" y="1865426"/>
            <a:ext cx="4043202" cy="2019142"/>
            <a:chOff x="4634479" y="877700"/>
            <a:chExt cx="4043202" cy="2019142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1B2EF81-C5DA-7E36-4945-D7CA540402D9}"/>
                </a:ext>
              </a:extLst>
            </p:cNvPr>
            <p:cNvSpPr txBox="1"/>
            <p:nvPr/>
          </p:nvSpPr>
          <p:spPr>
            <a:xfrm>
              <a:off x="4634479" y="877700"/>
              <a:ext cx="304504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139700" indent="0">
                <a:buClr>
                  <a:schemeClr val="lt1"/>
                </a:buClr>
                <a:buSzPts val="1400"/>
                <a:buFont typeface="Maven Pro"/>
                <a:buNone/>
                <a:defRPr sz="1600" kern="100">
                  <a:solidFill>
                    <a:schemeClr val="lt1"/>
                  </a:solidFill>
                  <a:latin typeface="Maven Pro" panose="020B0604020202020204" charset="0"/>
                  <a:ea typeface="Maven Pro"/>
                  <a:cs typeface="Times New Roman" panose="02020603050405020304" pitchFamily="18" charset="0"/>
                </a:defRPr>
              </a:lvl1pPr>
              <a:lvl2pPr marL="914400" indent="-317500">
                <a:lnSpc>
                  <a:spcPct val="115000"/>
                </a:lnSpc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2pPr>
              <a:lvl3pPr marL="1371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3pPr>
              <a:lvl4pPr marL="18288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4pPr>
              <a:lvl5pPr marL="22860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5pPr>
              <a:lvl6pPr marL="27432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6pPr>
              <a:lvl7pPr marL="32004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7pPr>
              <a:lvl8pPr marL="3657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8pPr>
              <a:lvl9pPr marL="4114800" indent="-31750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9pPr>
            </a:lstStyle>
            <a:p>
              <a:r>
                <a:rPr lang="pt-BR" sz="1200"/>
                <a:t>➜ </a:t>
              </a:r>
              <a:r>
                <a:rPr lang="pt-BR" sz="1400"/>
                <a:t>Monitoramento em </a:t>
              </a:r>
              <a:r>
                <a:rPr lang="pt-BR" sz="1400" b="1">
                  <a:solidFill>
                    <a:srgbClr val="FFFF66"/>
                  </a:solidFill>
                </a:rPr>
                <a:t>tempo real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CF35194-24FD-8905-BB66-C95CD5F3B909}"/>
                </a:ext>
              </a:extLst>
            </p:cNvPr>
            <p:cNvSpPr txBox="1"/>
            <p:nvPr/>
          </p:nvSpPr>
          <p:spPr>
            <a:xfrm>
              <a:off x="4951001" y="1278542"/>
              <a:ext cx="304504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139700" indent="0">
                <a:buClr>
                  <a:schemeClr val="lt1"/>
                </a:buClr>
                <a:buSzPts val="1400"/>
                <a:buFont typeface="Maven Pro"/>
                <a:buNone/>
                <a:defRPr sz="1600" kern="100">
                  <a:solidFill>
                    <a:schemeClr val="lt1"/>
                  </a:solidFill>
                  <a:latin typeface="Maven Pro" panose="020B0604020202020204" charset="0"/>
                  <a:ea typeface="Maven Pro"/>
                  <a:cs typeface="Times New Roman" panose="02020603050405020304" pitchFamily="18" charset="0"/>
                </a:defRPr>
              </a:lvl1pPr>
              <a:lvl2pPr marL="914400" indent="-317500">
                <a:lnSpc>
                  <a:spcPct val="115000"/>
                </a:lnSpc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2pPr>
              <a:lvl3pPr marL="1371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3pPr>
              <a:lvl4pPr marL="18288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4pPr>
              <a:lvl5pPr marL="22860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5pPr>
              <a:lvl6pPr marL="27432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6pPr>
              <a:lvl7pPr marL="32004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7pPr>
              <a:lvl8pPr marL="3657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8pPr>
              <a:lvl9pPr marL="4114800" indent="-31750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9pPr>
            </a:lstStyle>
            <a:p>
              <a:r>
                <a:rPr lang="pt-BR" sz="1200"/>
                <a:t>➜ </a:t>
              </a:r>
              <a:r>
                <a:rPr lang="pt-BR" sz="1400"/>
                <a:t>Geração de alertas e avisos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3C80862C-D516-21ED-61B4-83F50E29BA4A}"/>
                </a:ext>
              </a:extLst>
            </p:cNvPr>
            <p:cNvSpPr txBox="1"/>
            <p:nvPr/>
          </p:nvSpPr>
          <p:spPr>
            <a:xfrm>
              <a:off x="5154607" y="1679385"/>
              <a:ext cx="3319468" cy="415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139700" indent="0">
                <a:buClr>
                  <a:schemeClr val="lt1"/>
                </a:buClr>
                <a:buSzPts val="1400"/>
                <a:buFont typeface="Maven Pro"/>
                <a:buNone/>
                <a:defRPr sz="1600" kern="100">
                  <a:solidFill>
                    <a:schemeClr val="lt1"/>
                  </a:solidFill>
                  <a:latin typeface="Maven Pro" panose="020B0604020202020204" charset="0"/>
                  <a:ea typeface="Maven Pro"/>
                  <a:cs typeface="Times New Roman" panose="02020603050405020304" pitchFamily="18" charset="0"/>
                </a:defRPr>
              </a:lvl1pPr>
              <a:lvl2pPr marL="914400" indent="-317500">
                <a:lnSpc>
                  <a:spcPct val="115000"/>
                </a:lnSpc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2pPr>
              <a:lvl3pPr marL="1371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3pPr>
              <a:lvl4pPr marL="18288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4pPr>
              <a:lvl5pPr marL="22860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5pPr>
              <a:lvl6pPr marL="27432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6pPr>
              <a:lvl7pPr marL="32004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7pPr>
              <a:lvl8pPr marL="3657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8pPr>
              <a:lvl9pPr marL="4114800" indent="-31750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9pPr>
            </a:lstStyle>
            <a:p>
              <a:r>
                <a:rPr lang="pt-BR" sz="1200"/>
                <a:t>➜ </a:t>
              </a:r>
              <a:r>
                <a:rPr lang="pt-BR" sz="1400"/>
                <a:t>Controle e operação do ambiente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3DE9793-707A-E1EB-3D86-BBBAA9740A4E}"/>
                </a:ext>
              </a:extLst>
            </p:cNvPr>
            <p:cNvSpPr txBox="1">
              <a:spLocks/>
            </p:cNvSpPr>
            <p:nvPr/>
          </p:nvSpPr>
          <p:spPr>
            <a:xfrm>
              <a:off x="4951001" y="2095921"/>
              <a:ext cx="372668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139700" indent="0">
                <a:buClr>
                  <a:schemeClr val="lt1"/>
                </a:buClr>
                <a:buSzPts val="1400"/>
                <a:buFont typeface="Maven Pro"/>
                <a:buNone/>
                <a:defRPr sz="1600" kern="100">
                  <a:solidFill>
                    <a:schemeClr val="lt1"/>
                  </a:solidFill>
                  <a:latin typeface="Maven Pro" panose="020B0604020202020204" charset="0"/>
                  <a:ea typeface="Maven Pro"/>
                  <a:cs typeface="Times New Roman" panose="02020603050405020304" pitchFamily="18" charset="0"/>
                </a:defRPr>
              </a:lvl1pPr>
              <a:lvl2pPr marL="914400" indent="-317500">
                <a:lnSpc>
                  <a:spcPct val="115000"/>
                </a:lnSpc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2pPr>
              <a:lvl3pPr marL="1371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3pPr>
              <a:lvl4pPr marL="18288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4pPr>
              <a:lvl5pPr marL="22860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5pPr>
              <a:lvl6pPr marL="27432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6pPr>
              <a:lvl7pPr marL="32004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7pPr>
              <a:lvl8pPr marL="3657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8pPr>
              <a:lvl9pPr marL="4114800" indent="-31750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9pPr>
            </a:lstStyle>
            <a:p>
              <a:r>
                <a:rPr lang="pt-BR" sz="1200"/>
                <a:t>➜ </a:t>
              </a:r>
              <a:r>
                <a:rPr lang="pt-BR" sz="1400"/>
                <a:t>Integração com sistemas já existentes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64C617B-2FCF-DB0F-C507-AF69BF50B3EC}"/>
                </a:ext>
              </a:extLst>
            </p:cNvPr>
            <p:cNvSpPr txBox="1"/>
            <p:nvPr/>
          </p:nvSpPr>
          <p:spPr>
            <a:xfrm>
              <a:off x="4634479" y="2496763"/>
              <a:ext cx="315649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139700" indent="0">
                <a:buClr>
                  <a:schemeClr val="lt1"/>
                </a:buClr>
                <a:buSzPts val="1400"/>
                <a:buFont typeface="Maven Pro"/>
                <a:buNone/>
                <a:defRPr sz="1600" kern="100">
                  <a:solidFill>
                    <a:schemeClr val="lt1"/>
                  </a:solidFill>
                  <a:latin typeface="Maven Pro" panose="020B0604020202020204" charset="0"/>
                  <a:ea typeface="Maven Pro"/>
                  <a:cs typeface="Times New Roman" panose="02020603050405020304" pitchFamily="18" charset="0"/>
                </a:defRPr>
              </a:lvl1pPr>
              <a:lvl2pPr marL="914400" indent="-317500">
                <a:lnSpc>
                  <a:spcPct val="115000"/>
                </a:lnSpc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2pPr>
              <a:lvl3pPr marL="1371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3pPr>
              <a:lvl4pPr marL="18288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4pPr>
              <a:lvl5pPr marL="22860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5pPr>
              <a:lvl6pPr marL="27432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6pPr>
              <a:lvl7pPr marL="32004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●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7pPr>
              <a:lvl8pPr marL="3657600" indent="-317500">
                <a:lnSpc>
                  <a:spcPct val="115000"/>
                </a:lnSpc>
                <a:spcBef>
                  <a:spcPts val="1600"/>
                </a:spcBef>
                <a:buClr>
                  <a:schemeClr val="lt1"/>
                </a:buClr>
                <a:buSzPts val="1400"/>
                <a:buFont typeface="Maven Pro"/>
                <a:buChar char="○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8pPr>
              <a:lvl9pPr marL="4114800" indent="-31750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Maven Pro"/>
                <a:buChar char="■"/>
                <a:defRPr>
                  <a:solidFill>
                    <a:schemeClr val="lt1"/>
                  </a:solidFill>
                  <a:latin typeface="Maven Pro"/>
                  <a:ea typeface="Maven Pro"/>
                  <a:cs typeface="Maven Pro"/>
                </a:defRPr>
              </a:lvl9pPr>
            </a:lstStyle>
            <a:p>
              <a:r>
                <a:rPr lang="pt-BR" sz="1200"/>
                <a:t>➜ </a:t>
              </a:r>
              <a:r>
                <a:rPr lang="pt-BR" sz="1400"/>
                <a:t>Análise aprofundada dos dados</a:t>
              </a:r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E55E5F6-B686-CA2D-1803-D2B5C089BB81}"/>
              </a:ext>
            </a:extLst>
          </p:cNvPr>
          <p:cNvSpPr txBox="1"/>
          <p:nvPr/>
        </p:nvSpPr>
        <p:spPr>
          <a:xfrm>
            <a:off x="3220961" y="615118"/>
            <a:ext cx="47120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39700" indent="0">
              <a:buClr>
                <a:schemeClr val="lt1"/>
              </a:buClr>
              <a:buSzPts val="1400"/>
              <a:buFont typeface="Maven Pro"/>
              <a:buNone/>
              <a:defRPr sz="1600" kern="100">
                <a:solidFill>
                  <a:schemeClr val="lt1"/>
                </a:solidFill>
                <a:latin typeface="Maven Pro" panose="020B0604020202020204" charset="0"/>
                <a:ea typeface="Maven Pro"/>
                <a:cs typeface="Times New Roman" panose="02020603050405020304" pitchFamily="18" charset="0"/>
              </a:defRPr>
            </a:lvl1pPr>
            <a:lvl2pPr marL="914400" indent="-317500">
              <a:lnSpc>
                <a:spcPct val="115000"/>
              </a:lnSpc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9pPr>
          </a:lstStyle>
          <a:p>
            <a:r>
              <a:rPr lang="pt-BR" sz="1400" b="1">
                <a:solidFill>
                  <a:srgbClr val="92D050"/>
                </a:solidFill>
              </a:rPr>
              <a:t>DataGuard</a:t>
            </a:r>
            <a:r>
              <a:rPr lang="pt-BR" sz="1400"/>
              <a:t>, projetado para eficiência, confiabilidade e adaptabilidade a infraestrutura de TI</a:t>
            </a:r>
          </a:p>
        </p:txBody>
      </p:sp>
    </p:spTree>
    <p:extLst>
      <p:ext uri="{BB962C8B-B14F-4D97-AF65-F5344CB8AC3E}">
        <p14:creationId xmlns:p14="http://schemas.microsoft.com/office/powerpoint/2010/main" val="3425011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p45"/>
          <p:cNvSpPr txBox="1">
            <a:spLocks noGrp="1"/>
          </p:cNvSpPr>
          <p:nvPr>
            <p:ph type="title"/>
          </p:nvPr>
        </p:nvSpPr>
        <p:spPr>
          <a:xfrm flipH="1">
            <a:off x="4916681" y="1069288"/>
            <a:ext cx="3514193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endParaRPr dirty="0"/>
          </a:p>
        </p:txBody>
      </p:sp>
      <p:sp>
        <p:nvSpPr>
          <p:cNvPr id="4887" name="Google Shape;4887;p45"/>
          <p:cNvSpPr txBox="1">
            <a:spLocks noGrp="1"/>
          </p:cNvSpPr>
          <p:nvPr>
            <p:ph type="body" idx="1"/>
          </p:nvPr>
        </p:nvSpPr>
        <p:spPr>
          <a:xfrm flipH="1">
            <a:off x="5032230" y="1942500"/>
            <a:ext cx="3398644" cy="2131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Estabelecemos a base de funcionamento para nossa solução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de monitoramento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 </a:t>
            </a:r>
            <a:r>
              <a:rPr lang="en" b="1" dirty="0">
                <a:solidFill>
                  <a:srgbClr val="00B0F0"/>
                </a:solidFill>
              </a:rPr>
              <a:t>hardware</a:t>
            </a:r>
            <a:r>
              <a:rPr lang="en" dirty="0"/>
              <a:t> pré-estabelecido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Com </a:t>
            </a:r>
            <a:r>
              <a:rPr lang="en" b="1" dirty="0">
                <a:solidFill>
                  <a:srgbClr val="FFC000"/>
                </a:solidFill>
              </a:rPr>
              <a:t>comunicações</a:t>
            </a:r>
            <a:r>
              <a:rPr lang="en" dirty="0">
                <a:solidFill>
                  <a:schemeClr val="lt1"/>
                </a:solidFill>
              </a:rPr>
              <a:t> pré-estabelecidas</a:t>
            </a:r>
          </a:p>
          <a:p>
            <a:pPr marL="0" indent="0">
              <a:buNone/>
            </a:pPr>
            <a:r>
              <a:rPr lang="en" dirty="0">
                <a:solidFill>
                  <a:schemeClr val="lt1"/>
                </a:solidFill>
              </a:rPr>
              <a:t>Com </a:t>
            </a:r>
            <a:r>
              <a:rPr lang="en" b="1" dirty="0">
                <a:solidFill>
                  <a:srgbClr val="92D050"/>
                </a:solidFill>
              </a:rPr>
              <a:t>funções</a:t>
            </a:r>
            <a:r>
              <a:rPr lang="en" dirty="0">
                <a:solidFill>
                  <a:schemeClr val="lt1"/>
                </a:solidFill>
              </a:rPr>
              <a:t> pré-estabelecidas</a:t>
            </a:r>
          </a:p>
        </p:txBody>
      </p:sp>
      <p:sp>
        <p:nvSpPr>
          <p:cNvPr id="4888" name="Google Shape;4888;p45"/>
          <p:cNvSpPr/>
          <p:nvPr/>
        </p:nvSpPr>
        <p:spPr>
          <a:xfrm flipH="1">
            <a:off x="4026076" y="4055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45"/>
          <p:cNvSpPr/>
          <p:nvPr/>
        </p:nvSpPr>
        <p:spPr>
          <a:xfrm flipH="1">
            <a:off x="1703991" y="502401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0" name="Google Shape;4890;p45"/>
          <p:cNvSpPr/>
          <p:nvPr/>
        </p:nvSpPr>
        <p:spPr>
          <a:xfrm flipH="1">
            <a:off x="8638925" y="24247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45"/>
          <p:cNvSpPr/>
          <p:nvPr/>
        </p:nvSpPr>
        <p:spPr>
          <a:xfrm flipH="1">
            <a:off x="150652" y="1230102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45"/>
          <p:cNvSpPr/>
          <p:nvPr/>
        </p:nvSpPr>
        <p:spPr>
          <a:xfrm flipH="1">
            <a:off x="3699076" y="240825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45"/>
          <p:cNvSpPr/>
          <p:nvPr/>
        </p:nvSpPr>
        <p:spPr>
          <a:xfrm flipH="1">
            <a:off x="8232725" y="386030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A323F9-28FD-2F3E-E43C-DC41E19B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25" y="764068"/>
            <a:ext cx="4638450" cy="3630091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p45"/>
          <p:cNvSpPr txBox="1">
            <a:spLocks noGrp="1"/>
          </p:cNvSpPr>
          <p:nvPr>
            <p:ph type="title"/>
          </p:nvPr>
        </p:nvSpPr>
        <p:spPr>
          <a:xfrm>
            <a:off x="272165" y="398551"/>
            <a:ext cx="8871835" cy="676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r>
              <a:rPr lang="en" sz="2400" dirty="0"/>
              <a:t>&gt;HARDWARE</a:t>
            </a:r>
            <a:endParaRPr dirty="0"/>
          </a:p>
        </p:txBody>
      </p:sp>
      <p:sp>
        <p:nvSpPr>
          <p:cNvPr id="4887" name="Google Shape;4887;p45"/>
          <p:cNvSpPr txBox="1">
            <a:spLocks noGrp="1"/>
          </p:cNvSpPr>
          <p:nvPr>
            <p:ph type="subTitle" idx="1"/>
          </p:nvPr>
        </p:nvSpPr>
        <p:spPr>
          <a:xfrm>
            <a:off x="384399" y="2279133"/>
            <a:ext cx="1023620" cy="43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ESP8266</a:t>
            </a:r>
          </a:p>
        </p:txBody>
      </p:sp>
      <p:sp>
        <p:nvSpPr>
          <p:cNvPr id="4888" name="Google Shape;4888;p45"/>
          <p:cNvSpPr/>
          <p:nvPr/>
        </p:nvSpPr>
        <p:spPr>
          <a:xfrm flipH="1">
            <a:off x="4026076" y="4055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45"/>
          <p:cNvSpPr/>
          <p:nvPr/>
        </p:nvSpPr>
        <p:spPr>
          <a:xfrm flipH="1">
            <a:off x="1703991" y="502401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0" name="Google Shape;4890;p45"/>
          <p:cNvSpPr/>
          <p:nvPr/>
        </p:nvSpPr>
        <p:spPr>
          <a:xfrm flipH="1">
            <a:off x="8638925" y="24247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45"/>
          <p:cNvSpPr/>
          <p:nvPr/>
        </p:nvSpPr>
        <p:spPr>
          <a:xfrm flipH="1">
            <a:off x="150652" y="1230102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45"/>
          <p:cNvSpPr/>
          <p:nvPr/>
        </p:nvSpPr>
        <p:spPr>
          <a:xfrm flipH="1">
            <a:off x="3699076" y="240825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45"/>
          <p:cNvSpPr/>
          <p:nvPr/>
        </p:nvSpPr>
        <p:spPr>
          <a:xfrm flipH="1">
            <a:off x="8232725" y="386030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887;p45">
            <a:extLst>
              <a:ext uri="{FF2B5EF4-FFF2-40B4-BE49-F238E27FC236}">
                <a16:creationId xmlns:a16="http://schemas.microsoft.com/office/drawing/2014/main" id="{8B02554F-7D8B-BAE0-A4B2-43084315EC89}"/>
              </a:ext>
            </a:extLst>
          </p:cNvPr>
          <p:cNvSpPr txBox="1">
            <a:spLocks/>
          </p:cNvSpPr>
          <p:nvPr/>
        </p:nvSpPr>
        <p:spPr>
          <a:xfrm>
            <a:off x="2855247" y="1655591"/>
            <a:ext cx="86304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" sz="1600" dirty="0"/>
              <a:t>DHT22</a:t>
            </a:r>
          </a:p>
        </p:txBody>
      </p:sp>
      <p:pic>
        <p:nvPicPr>
          <p:cNvPr id="4" name="Imagem 3" descr="Circuito eletrônico em fundo preto&#10;&#10;Descrição gerada automaticamente com confiança baixa">
            <a:extLst>
              <a:ext uri="{FF2B5EF4-FFF2-40B4-BE49-F238E27FC236}">
                <a16:creationId xmlns:a16="http://schemas.microsoft.com/office/drawing/2014/main" id="{A612CB45-4293-D813-3A60-DA1FE175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5" t="24797" r="6714" b="2594"/>
          <a:stretch/>
        </p:blipFill>
        <p:spPr>
          <a:xfrm>
            <a:off x="784815" y="2368585"/>
            <a:ext cx="1551122" cy="1288461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</p:spPr>
      </p:pic>
      <p:pic>
        <p:nvPicPr>
          <p:cNvPr id="6" name="Imagem 5" descr="Tela de um aparelho celular&#10;&#10;Descrição gerada automaticamente com confiança média">
            <a:extLst>
              <a:ext uri="{FF2B5EF4-FFF2-40B4-BE49-F238E27FC236}">
                <a16:creationId xmlns:a16="http://schemas.microsoft.com/office/drawing/2014/main" id="{F7832765-5EFA-CB08-0AFC-26CF7B1A0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7" t="19505" r="6718" b="4630"/>
          <a:stretch/>
        </p:blipFill>
        <p:spPr>
          <a:xfrm>
            <a:off x="2186343" y="1709772"/>
            <a:ext cx="1169630" cy="1000218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E5C0E5A7-9F4F-8C84-3E9E-F997189F9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651" y="1230102"/>
            <a:ext cx="3730315" cy="3574235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</p:spPr>
      </p:pic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ACBA024-2DCD-9DC4-35F2-DF7411FACE13}"/>
              </a:ext>
            </a:extLst>
          </p:cNvPr>
          <p:cNvSpPr/>
          <p:nvPr/>
        </p:nvSpPr>
        <p:spPr>
          <a:xfrm>
            <a:off x="3838575" y="2666857"/>
            <a:ext cx="1857375" cy="581168"/>
          </a:xfrm>
          <a:custGeom>
            <a:avLst/>
            <a:gdLst>
              <a:gd name="connsiteX0" fmla="*/ 1857375 w 1857375"/>
              <a:gd name="connsiteY0" fmla="*/ 143 h 581168"/>
              <a:gd name="connsiteX1" fmla="*/ 533400 w 1857375"/>
              <a:gd name="connsiteY1" fmla="*/ 95393 h 581168"/>
              <a:gd name="connsiteX2" fmla="*/ 0 w 1857375"/>
              <a:gd name="connsiteY2" fmla="*/ 581168 h 58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75" h="581168">
                <a:moveTo>
                  <a:pt x="1857375" y="143"/>
                </a:moveTo>
                <a:cubicBezTo>
                  <a:pt x="1350168" y="-651"/>
                  <a:pt x="842962" y="-1444"/>
                  <a:pt x="533400" y="95393"/>
                </a:cubicBezTo>
                <a:cubicBezTo>
                  <a:pt x="223838" y="192230"/>
                  <a:pt x="111919" y="386699"/>
                  <a:pt x="0" y="58116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4887;p45">
            <a:extLst>
              <a:ext uri="{FF2B5EF4-FFF2-40B4-BE49-F238E27FC236}">
                <a16:creationId xmlns:a16="http://schemas.microsoft.com/office/drawing/2014/main" id="{0A225093-DCC4-6C7F-AB46-EC28FE75B420}"/>
              </a:ext>
            </a:extLst>
          </p:cNvPr>
          <p:cNvSpPr txBox="1">
            <a:spLocks/>
          </p:cNvSpPr>
          <p:nvPr/>
        </p:nvSpPr>
        <p:spPr>
          <a:xfrm>
            <a:off x="2446700" y="3184990"/>
            <a:ext cx="178054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r"/>
            <a:r>
              <a:rPr lang="en" sz="1600" b="1" dirty="0">
                <a:solidFill>
                  <a:srgbClr val="FF0000"/>
                </a:solidFill>
              </a:rPr>
              <a:t>Positivo (3,3v)</a:t>
            </a:r>
          </a:p>
          <a:p>
            <a:pPr marL="0" indent="0" algn="r"/>
            <a:r>
              <a:rPr lang="en" sz="1600" b="1" dirty="0">
                <a:solidFill>
                  <a:srgbClr val="3D3D3D"/>
                </a:solidFill>
              </a:rPr>
              <a:t>Negativo (GND)</a:t>
            </a:r>
          </a:p>
          <a:p>
            <a:pPr marL="0" indent="0" algn="r"/>
            <a:r>
              <a:rPr lang="en" sz="1600" b="1" dirty="0">
                <a:solidFill>
                  <a:srgbClr val="92D050"/>
                </a:solidFill>
              </a:rPr>
              <a:t>UART (TX/RX)</a:t>
            </a:r>
          </a:p>
        </p:txBody>
      </p:sp>
    </p:spTree>
    <p:extLst>
      <p:ext uri="{BB962C8B-B14F-4D97-AF65-F5344CB8AC3E}">
        <p14:creationId xmlns:p14="http://schemas.microsoft.com/office/powerpoint/2010/main" val="3421189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p45"/>
          <p:cNvSpPr txBox="1">
            <a:spLocks noGrp="1"/>
          </p:cNvSpPr>
          <p:nvPr>
            <p:ph type="title"/>
          </p:nvPr>
        </p:nvSpPr>
        <p:spPr>
          <a:xfrm>
            <a:off x="272165" y="398551"/>
            <a:ext cx="8871835" cy="676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r>
              <a:rPr lang="en" sz="2400" dirty="0"/>
              <a:t>&gt;FIRMWARE</a:t>
            </a:r>
            <a:endParaRPr dirty="0"/>
          </a:p>
        </p:txBody>
      </p:sp>
      <p:sp>
        <p:nvSpPr>
          <p:cNvPr id="4887" name="Google Shape;4887;p45"/>
          <p:cNvSpPr txBox="1">
            <a:spLocks noGrp="1"/>
          </p:cNvSpPr>
          <p:nvPr>
            <p:ph type="subTitle" idx="1"/>
          </p:nvPr>
        </p:nvSpPr>
        <p:spPr>
          <a:xfrm>
            <a:off x="589275" y="2101104"/>
            <a:ext cx="2214816" cy="43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Programação em C++</a:t>
            </a:r>
          </a:p>
        </p:txBody>
      </p:sp>
      <p:sp>
        <p:nvSpPr>
          <p:cNvPr id="4888" name="Google Shape;4888;p45"/>
          <p:cNvSpPr/>
          <p:nvPr/>
        </p:nvSpPr>
        <p:spPr>
          <a:xfrm flipH="1">
            <a:off x="4026076" y="4055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45"/>
          <p:cNvSpPr/>
          <p:nvPr/>
        </p:nvSpPr>
        <p:spPr>
          <a:xfrm flipH="1">
            <a:off x="1703991" y="502401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0" name="Google Shape;4890;p45"/>
          <p:cNvSpPr/>
          <p:nvPr/>
        </p:nvSpPr>
        <p:spPr>
          <a:xfrm flipH="1">
            <a:off x="7829300" y="1669318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45"/>
          <p:cNvSpPr/>
          <p:nvPr/>
        </p:nvSpPr>
        <p:spPr>
          <a:xfrm flipH="1">
            <a:off x="2465227" y="2140893"/>
            <a:ext cx="420848" cy="430857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45"/>
          <p:cNvSpPr/>
          <p:nvPr/>
        </p:nvSpPr>
        <p:spPr>
          <a:xfrm flipH="1">
            <a:off x="4784926" y="3630923"/>
            <a:ext cx="510974" cy="45877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45"/>
          <p:cNvSpPr/>
          <p:nvPr/>
        </p:nvSpPr>
        <p:spPr>
          <a:xfrm flipH="1">
            <a:off x="8232725" y="386030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890;p45">
            <a:extLst>
              <a:ext uri="{FF2B5EF4-FFF2-40B4-BE49-F238E27FC236}">
                <a16:creationId xmlns:a16="http://schemas.microsoft.com/office/drawing/2014/main" id="{609161ED-2D60-5315-D30B-13E706AA46FB}"/>
              </a:ext>
            </a:extLst>
          </p:cNvPr>
          <p:cNvSpPr/>
          <p:nvPr/>
        </p:nvSpPr>
        <p:spPr>
          <a:xfrm flipH="1">
            <a:off x="2299191" y="338812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6A8DFDE7-B7F5-858C-198E-9957CF935DBD}"/>
              </a:ext>
            </a:extLst>
          </p:cNvPr>
          <p:cNvSpPr/>
          <p:nvPr/>
        </p:nvSpPr>
        <p:spPr>
          <a:xfrm>
            <a:off x="3190875" y="1028700"/>
            <a:ext cx="1228725" cy="533820"/>
          </a:xfrm>
          <a:custGeom>
            <a:avLst/>
            <a:gdLst>
              <a:gd name="connsiteX0" fmla="*/ 933450 w 933450"/>
              <a:gd name="connsiteY0" fmla="*/ 0 h 533820"/>
              <a:gd name="connsiteX1" fmla="*/ 742950 w 933450"/>
              <a:gd name="connsiteY1" fmla="*/ 447675 h 533820"/>
              <a:gd name="connsiteX2" fmla="*/ 0 w 933450"/>
              <a:gd name="connsiteY2" fmla="*/ 533400 h 53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450" h="533820">
                <a:moveTo>
                  <a:pt x="933450" y="0"/>
                </a:moveTo>
                <a:cubicBezTo>
                  <a:pt x="915987" y="179387"/>
                  <a:pt x="898525" y="358775"/>
                  <a:pt x="742950" y="447675"/>
                </a:cubicBezTo>
                <a:cubicBezTo>
                  <a:pt x="587375" y="536575"/>
                  <a:pt x="293687" y="534987"/>
                  <a:pt x="0" y="533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4887;p45">
            <a:extLst>
              <a:ext uri="{FF2B5EF4-FFF2-40B4-BE49-F238E27FC236}">
                <a16:creationId xmlns:a16="http://schemas.microsoft.com/office/drawing/2014/main" id="{22DC44A7-0EA7-A21A-60C4-0DE083A350A8}"/>
              </a:ext>
            </a:extLst>
          </p:cNvPr>
          <p:cNvSpPr txBox="1">
            <a:spLocks/>
          </p:cNvSpPr>
          <p:nvPr/>
        </p:nvSpPr>
        <p:spPr>
          <a:xfrm>
            <a:off x="1071776" y="1198668"/>
            <a:ext cx="221481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" sz="1600" dirty="0"/>
              <a:t>Sistema base para o microcontrolador</a:t>
            </a:r>
          </a:p>
        </p:txBody>
      </p:sp>
      <p:sp>
        <p:nvSpPr>
          <p:cNvPr id="17" name="Google Shape;4887;p45">
            <a:extLst>
              <a:ext uri="{FF2B5EF4-FFF2-40B4-BE49-F238E27FC236}">
                <a16:creationId xmlns:a16="http://schemas.microsoft.com/office/drawing/2014/main" id="{CA172A6A-3ED2-60A5-2510-0B0888D43D93}"/>
              </a:ext>
            </a:extLst>
          </p:cNvPr>
          <p:cNvSpPr txBox="1">
            <a:spLocks/>
          </p:cNvSpPr>
          <p:nvPr/>
        </p:nvSpPr>
        <p:spPr>
          <a:xfrm>
            <a:off x="1026872" y="2489346"/>
            <a:ext cx="277836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 dirty="0"/>
              <a:t>Utilização de bibliotecas para o uso das funções e condições</a:t>
            </a:r>
          </a:p>
        </p:txBody>
      </p:sp>
      <p:pic>
        <p:nvPicPr>
          <p:cNvPr id="19" name="dataguard-proj _ Arduino 1.8.19 2023-06-11 23-15-12">
            <a:hlinkClick r:id="" action="ppaction://media"/>
            <a:extLst>
              <a:ext uri="{FF2B5EF4-FFF2-40B4-BE49-F238E27FC236}">
                <a16:creationId xmlns:a16="http://schemas.microsoft.com/office/drawing/2014/main" id="{293BB2C0-F843-186A-E376-43B838638E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07" end="2231"/>
                </p14:media>
              </p:ext>
            </p:extLst>
          </p:nvPr>
        </p:nvPicPr>
        <p:blipFill rotWithShape="1">
          <a:blip r:embed="rId5"/>
          <a:srcRect r="4511" b="14673"/>
          <a:stretch/>
        </p:blipFill>
        <p:spPr>
          <a:xfrm>
            <a:off x="4576074" y="904874"/>
            <a:ext cx="4285250" cy="41082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2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0" name="Google Shape;4887;p45">
            <a:extLst>
              <a:ext uri="{FF2B5EF4-FFF2-40B4-BE49-F238E27FC236}">
                <a16:creationId xmlns:a16="http://schemas.microsoft.com/office/drawing/2014/main" id="{EF3A31DE-BC4F-8F78-1C79-40ADF1639B19}"/>
              </a:ext>
            </a:extLst>
          </p:cNvPr>
          <p:cNvSpPr txBox="1">
            <a:spLocks/>
          </p:cNvSpPr>
          <p:nvPr/>
        </p:nvSpPr>
        <p:spPr>
          <a:xfrm>
            <a:off x="1286468" y="3015400"/>
            <a:ext cx="2778365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indent="-285750">
              <a:buSzPct val="100000"/>
              <a:buFont typeface="Maven Pro" panose="020B0604020202020204" charset="0"/>
              <a:buChar char="→"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Adafruit Sensor</a:t>
            </a:r>
          </a:p>
          <a:p>
            <a:pPr marL="285750" indent="-285750">
              <a:buSzPct val="100000"/>
              <a:buFont typeface="Maven Pro" panose="020B0604020202020204" charset="0"/>
              <a:buChar char="→"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ESP8266WiFi</a:t>
            </a:r>
          </a:p>
          <a:p>
            <a:pPr marL="285750" indent="-285750">
              <a:buSzPct val="100000"/>
              <a:buFont typeface="Maven Pro" panose="020B0604020202020204" charset="0"/>
              <a:buChar char="→"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WiFiUdp</a:t>
            </a:r>
          </a:p>
          <a:p>
            <a:pPr marL="285750" indent="-285750">
              <a:buSzPct val="100000"/>
              <a:buFont typeface="Maven Pro" panose="020B0604020202020204" charset="0"/>
              <a:buChar char="→"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Arduino_SNMP</a:t>
            </a:r>
          </a:p>
          <a:p>
            <a:pPr marL="0" indent="0"/>
            <a:r>
              <a:rPr lang="pt-BR" dirty="0"/>
              <a:t>E</a:t>
            </a:r>
            <a:r>
              <a:rPr lang="en" dirty="0"/>
              <a:t> varias outras…</a:t>
            </a:r>
          </a:p>
        </p:txBody>
      </p:sp>
    </p:spTree>
    <p:extLst>
      <p:ext uri="{BB962C8B-B14F-4D97-AF65-F5344CB8AC3E}">
        <p14:creationId xmlns:p14="http://schemas.microsoft.com/office/powerpoint/2010/main" val="1490820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p45"/>
          <p:cNvSpPr txBox="1">
            <a:spLocks noGrp="1"/>
          </p:cNvSpPr>
          <p:nvPr>
            <p:ph type="title" idx="4294967295"/>
          </p:nvPr>
        </p:nvSpPr>
        <p:spPr>
          <a:xfrm>
            <a:off x="271463" y="398463"/>
            <a:ext cx="8872537" cy="67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r>
              <a:rPr lang="en" sz="2400" dirty="0"/>
              <a:t>&gt;</a:t>
            </a:r>
            <a:r>
              <a:rPr lang="pt-BR" sz="2400" dirty="0"/>
              <a:t>COMUNICAÇÕES</a:t>
            </a:r>
            <a:endParaRPr dirty="0"/>
          </a:p>
        </p:txBody>
      </p:sp>
      <p:sp>
        <p:nvSpPr>
          <p:cNvPr id="4887" name="Google Shape;4887;p45"/>
          <p:cNvSpPr txBox="1">
            <a:spLocks noGrp="1"/>
          </p:cNvSpPr>
          <p:nvPr>
            <p:ph type="subTitle" idx="4294967295"/>
          </p:nvPr>
        </p:nvSpPr>
        <p:spPr>
          <a:xfrm>
            <a:off x="0" y="1095375"/>
            <a:ext cx="9144000" cy="609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Protocolos utilizados</a:t>
            </a:r>
          </a:p>
        </p:txBody>
      </p:sp>
      <p:sp>
        <p:nvSpPr>
          <p:cNvPr id="4888" name="Google Shape;4888;p45"/>
          <p:cNvSpPr/>
          <p:nvPr/>
        </p:nvSpPr>
        <p:spPr>
          <a:xfrm flipH="1">
            <a:off x="4828795" y="100951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45"/>
          <p:cNvSpPr/>
          <p:nvPr/>
        </p:nvSpPr>
        <p:spPr>
          <a:xfrm flipH="1">
            <a:off x="1703991" y="502401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0" name="Google Shape;4890;p45"/>
          <p:cNvSpPr/>
          <p:nvPr/>
        </p:nvSpPr>
        <p:spPr>
          <a:xfrm flipH="1">
            <a:off x="8550739" y="1320402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45"/>
          <p:cNvSpPr/>
          <p:nvPr/>
        </p:nvSpPr>
        <p:spPr>
          <a:xfrm flipH="1">
            <a:off x="150652" y="1230102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45"/>
          <p:cNvSpPr/>
          <p:nvPr/>
        </p:nvSpPr>
        <p:spPr>
          <a:xfrm flipH="1">
            <a:off x="3108526" y="3476158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45"/>
          <p:cNvSpPr/>
          <p:nvPr/>
        </p:nvSpPr>
        <p:spPr>
          <a:xfrm flipH="1">
            <a:off x="8232725" y="386030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92;p45">
            <a:extLst>
              <a:ext uri="{FF2B5EF4-FFF2-40B4-BE49-F238E27FC236}">
                <a16:creationId xmlns:a16="http://schemas.microsoft.com/office/drawing/2014/main" id="{71275D31-E052-F496-90E2-2AD003A30724}"/>
              </a:ext>
            </a:extLst>
          </p:cNvPr>
          <p:cNvSpPr/>
          <p:nvPr/>
        </p:nvSpPr>
        <p:spPr>
          <a:xfrm flipH="1">
            <a:off x="6061276" y="178517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92;p45">
            <a:extLst>
              <a:ext uri="{FF2B5EF4-FFF2-40B4-BE49-F238E27FC236}">
                <a16:creationId xmlns:a16="http://schemas.microsoft.com/office/drawing/2014/main" id="{77806DE2-C911-332C-DE42-4D2389DE85E2}"/>
              </a:ext>
            </a:extLst>
          </p:cNvPr>
          <p:cNvSpPr/>
          <p:nvPr/>
        </p:nvSpPr>
        <p:spPr>
          <a:xfrm flipH="1">
            <a:off x="2900540" y="1498302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C145C15-0A07-D791-B754-295D1DBB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17" y="2633905"/>
            <a:ext cx="915057" cy="915057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887;p45">
            <a:extLst>
              <a:ext uri="{FF2B5EF4-FFF2-40B4-BE49-F238E27FC236}">
                <a16:creationId xmlns:a16="http://schemas.microsoft.com/office/drawing/2014/main" id="{9D3AF2E3-743B-4CB6-0EF0-07E8FD0A3E1F}"/>
              </a:ext>
            </a:extLst>
          </p:cNvPr>
          <p:cNvSpPr txBox="1">
            <a:spLocks/>
          </p:cNvSpPr>
          <p:nvPr/>
        </p:nvSpPr>
        <p:spPr>
          <a:xfrm>
            <a:off x="956717" y="1699131"/>
            <a:ext cx="347071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pt-BR" sz="1800" dirty="0"/>
              <a:t>HTTP - </a:t>
            </a:r>
            <a:r>
              <a:rPr lang="pt-BR" sz="1800" b="1" dirty="0"/>
              <a:t>P</a:t>
            </a:r>
            <a:r>
              <a:rPr lang="pt-BR" sz="1800" dirty="0"/>
              <a:t>rotocolo de </a:t>
            </a:r>
            <a:r>
              <a:rPr lang="pt-BR" sz="1800" b="1" dirty="0"/>
              <a:t>T</a:t>
            </a:r>
            <a:r>
              <a:rPr lang="pt-BR" sz="1800" dirty="0"/>
              <a:t>ransferência de </a:t>
            </a:r>
            <a:r>
              <a:rPr lang="pt-BR" sz="1800" b="1" dirty="0"/>
              <a:t>H</a:t>
            </a:r>
            <a:r>
              <a:rPr lang="pt-BR" sz="1800" dirty="0"/>
              <a:t>iper</a:t>
            </a:r>
            <a:r>
              <a:rPr lang="pt-BR" sz="1800" b="1" dirty="0"/>
              <a:t>t</a:t>
            </a:r>
            <a:r>
              <a:rPr lang="pt-BR" sz="1800" dirty="0"/>
              <a:t>exto</a:t>
            </a:r>
            <a:endParaRPr lang="en" sz="1800" dirty="0"/>
          </a:p>
        </p:txBody>
      </p:sp>
      <p:sp>
        <p:nvSpPr>
          <p:cNvPr id="13" name="Google Shape;4887;p45">
            <a:extLst>
              <a:ext uri="{FF2B5EF4-FFF2-40B4-BE49-F238E27FC236}">
                <a16:creationId xmlns:a16="http://schemas.microsoft.com/office/drawing/2014/main" id="{007B88FF-90F4-7CB1-F5ED-D02F3732F175}"/>
              </a:ext>
            </a:extLst>
          </p:cNvPr>
          <p:cNvSpPr txBox="1">
            <a:spLocks/>
          </p:cNvSpPr>
          <p:nvPr/>
        </p:nvSpPr>
        <p:spPr>
          <a:xfrm>
            <a:off x="5384152" y="1705857"/>
            <a:ext cx="280313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pt-BR" sz="1800" dirty="0"/>
              <a:t>SNMP - </a:t>
            </a:r>
            <a:r>
              <a:rPr lang="pt-BR" sz="1800" b="1" dirty="0"/>
              <a:t>S</a:t>
            </a:r>
            <a:r>
              <a:rPr lang="pt-BR" sz="1800" dirty="0"/>
              <a:t>imple </a:t>
            </a:r>
            <a:r>
              <a:rPr lang="pt-BR" sz="1800" b="1" dirty="0"/>
              <a:t>N</a:t>
            </a:r>
            <a:r>
              <a:rPr lang="pt-BR" sz="1800" dirty="0"/>
              <a:t>etwork </a:t>
            </a:r>
            <a:r>
              <a:rPr lang="pt-BR" sz="1800" b="1" dirty="0"/>
              <a:t>M</a:t>
            </a:r>
            <a:r>
              <a:rPr lang="pt-BR" sz="1800" dirty="0"/>
              <a:t>anagement </a:t>
            </a:r>
            <a:r>
              <a:rPr lang="pt-BR" sz="1800" b="1" dirty="0"/>
              <a:t>P</a:t>
            </a:r>
            <a:r>
              <a:rPr lang="pt-BR" sz="1800" dirty="0"/>
              <a:t>rotocol</a:t>
            </a:r>
            <a:endParaRPr lang="en" sz="1800" dirty="0"/>
          </a:p>
        </p:txBody>
      </p:sp>
      <p:pic>
        <p:nvPicPr>
          <p:cNvPr id="6152" name="Picture 8" descr="What Is SNMP? - A Comprehensive Guide - Park Place Technologies">
            <a:extLst>
              <a:ext uri="{FF2B5EF4-FFF2-40B4-BE49-F238E27FC236}">
                <a16:creationId xmlns:a16="http://schemas.microsoft.com/office/drawing/2014/main" id="{5E19D2A2-0802-6997-8A3F-2FCE1E64C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" r="9162"/>
          <a:stretch/>
        </p:blipFill>
        <p:spPr bwMode="auto">
          <a:xfrm>
            <a:off x="5510433" y="3319493"/>
            <a:ext cx="2550569" cy="1456416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887;p45">
            <a:extLst>
              <a:ext uri="{FF2B5EF4-FFF2-40B4-BE49-F238E27FC236}">
                <a16:creationId xmlns:a16="http://schemas.microsoft.com/office/drawing/2014/main" id="{AFD92DA6-D925-7880-68BE-DEC79B1BC39E}"/>
              </a:ext>
            </a:extLst>
          </p:cNvPr>
          <p:cNvSpPr txBox="1">
            <a:spLocks/>
          </p:cNvSpPr>
          <p:nvPr/>
        </p:nvSpPr>
        <p:spPr>
          <a:xfrm>
            <a:off x="1948189" y="2752895"/>
            <a:ext cx="208218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pt-BR" sz="1600" dirty="0"/>
              <a:t>Utiliza porta TCP 80 para comunicação</a:t>
            </a:r>
            <a:endParaRPr lang="en" sz="1600" dirty="0"/>
          </a:p>
        </p:txBody>
      </p:sp>
      <p:sp>
        <p:nvSpPr>
          <p:cNvPr id="15" name="Google Shape;4887;p45">
            <a:extLst>
              <a:ext uri="{FF2B5EF4-FFF2-40B4-BE49-F238E27FC236}">
                <a16:creationId xmlns:a16="http://schemas.microsoft.com/office/drawing/2014/main" id="{AC98D9EB-C409-F03D-EA9F-E5A7ACDECD00}"/>
              </a:ext>
            </a:extLst>
          </p:cNvPr>
          <p:cNvSpPr txBox="1">
            <a:spLocks/>
          </p:cNvSpPr>
          <p:nvPr/>
        </p:nvSpPr>
        <p:spPr>
          <a:xfrm>
            <a:off x="5384151" y="2618845"/>
            <a:ext cx="280313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pt-BR" sz="1600" dirty="0"/>
              <a:t>Utiliza porta UDP 161 e 162 para comunicação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735307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p45"/>
          <p:cNvSpPr txBox="1">
            <a:spLocks noGrp="1"/>
          </p:cNvSpPr>
          <p:nvPr>
            <p:ph type="title"/>
          </p:nvPr>
        </p:nvSpPr>
        <p:spPr>
          <a:xfrm>
            <a:off x="272166" y="398551"/>
            <a:ext cx="5080592" cy="676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r>
              <a:rPr lang="en" sz="2400" dirty="0"/>
              <a:t>&gt;</a:t>
            </a:r>
            <a:r>
              <a:rPr lang="pt-BR" sz="2400" dirty="0"/>
              <a:t>APLICAÇÃO</a:t>
            </a:r>
            <a:endParaRPr dirty="0"/>
          </a:p>
        </p:txBody>
      </p:sp>
      <p:sp>
        <p:nvSpPr>
          <p:cNvPr id="4888" name="Google Shape;4888;p45"/>
          <p:cNvSpPr/>
          <p:nvPr/>
        </p:nvSpPr>
        <p:spPr>
          <a:xfrm flipH="1">
            <a:off x="4598857" y="736867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45"/>
          <p:cNvSpPr/>
          <p:nvPr/>
        </p:nvSpPr>
        <p:spPr>
          <a:xfrm flipH="1">
            <a:off x="2350592" y="60259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0" name="Google Shape;4890;p45"/>
          <p:cNvSpPr/>
          <p:nvPr/>
        </p:nvSpPr>
        <p:spPr>
          <a:xfrm flipH="1">
            <a:off x="7509729" y="221529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45"/>
          <p:cNvSpPr/>
          <p:nvPr/>
        </p:nvSpPr>
        <p:spPr>
          <a:xfrm flipH="1">
            <a:off x="272165" y="19765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45"/>
          <p:cNvSpPr/>
          <p:nvPr/>
        </p:nvSpPr>
        <p:spPr>
          <a:xfrm flipH="1">
            <a:off x="2187092" y="3797177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45"/>
          <p:cNvSpPr/>
          <p:nvPr/>
        </p:nvSpPr>
        <p:spPr>
          <a:xfrm flipH="1">
            <a:off x="8331199" y="439267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92;p45">
            <a:extLst>
              <a:ext uri="{FF2B5EF4-FFF2-40B4-BE49-F238E27FC236}">
                <a16:creationId xmlns:a16="http://schemas.microsoft.com/office/drawing/2014/main" id="{71275D31-E052-F496-90E2-2AD003A30724}"/>
              </a:ext>
            </a:extLst>
          </p:cNvPr>
          <p:cNvSpPr/>
          <p:nvPr/>
        </p:nvSpPr>
        <p:spPr>
          <a:xfrm flipH="1">
            <a:off x="6237122" y="993402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92;p45">
            <a:extLst>
              <a:ext uri="{FF2B5EF4-FFF2-40B4-BE49-F238E27FC236}">
                <a16:creationId xmlns:a16="http://schemas.microsoft.com/office/drawing/2014/main" id="{77806DE2-C911-332C-DE42-4D2389DE85E2}"/>
              </a:ext>
            </a:extLst>
          </p:cNvPr>
          <p:cNvSpPr/>
          <p:nvPr/>
        </p:nvSpPr>
        <p:spPr>
          <a:xfrm flipH="1">
            <a:off x="3735313" y="240825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Power BI Logo, symbol, meaning, history, PNG, brand">
            <a:extLst>
              <a:ext uri="{FF2B5EF4-FFF2-40B4-BE49-F238E27FC236}">
                <a16:creationId xmlns:a16="http://schemas.microsoft.com/office/drawing/2014/main" id="{23099C96-6F79-603B-C338-C13B7E274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r="25093"/>
          <a:stretch/>
        </p:blipFill>
        <p:spPr bwMode="auto">
          <a:xfrm>
            <a:off x="6847122" y="543685"/>
            <a:ext cx="1874840" cy="2028065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srgbClr val="292929">
                <a:alpha val="5686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CC771C0-6228-E331-ABE3-AF165414E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72" y="544028"/>
            <a:ext cx="2187092" cy="573352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DF655195-1695-70A7-DF29-C5B634171BF1}"/>
              </a:ext>
            </a:extLst>
          </p:cNvPr>
          <p:cNvSpPr/>
          <p:nvPr/>
        </p:nvSpPr>
        <p:spPr>
          <a:xfrm>
            <a:off x="6817469" y="1220310"/>
            <a:ext cx="353266" cy="340299"/>
          </a:xfrm>
          <a:prstGeom prst="mathPlus">
            <a:avLst>
              <a:gd name="adj1" fmla="val 1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250E586-BF03-1588-DC46-70901217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9" y="1390459"/>
            <a:ext cx="3573318" cy="2024755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Analytics in Power BI - dashboards and reports - BIImpact.com">
            <a:extLst>
              <a:ext uri="{FF2B5EF4-FFF2-40B4-BE49-F238E27FC236}">
                <a16:creationId xmlns:a16="http://schemas.microsoft.com/office/drawing/2014/main" id="{9DF833BF-E982-BB8D-63A3-2BEF862A5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18" y="2784800"/>
            <a:ext cx="3049090" cy="2024754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952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Google Shape;4888;p45"/>
          <p:cNvSpPr/>
          <p:nvPr/>
        </p:nvSpPr>
        <p:spPr>
          <a:xfrm flipH="1">
            <a:off x="4929448" y="1316719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45"/>
          <p:cNvSpPr/>
          <p:nvPr/>
        </p:nvSpPr>
        <p:spPr>
          <a:xfrm flipH="1">
            <a:off x="2960592" y="725694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0" name="Google Shape;4890;p45"/>
          <p:cNvSpPr/>
          <p:nvPr/>
        </p:nvSpPr>
        <p:spPr>
          <a:xfrm flipH="1">
            <a:off x="7509729" y="221529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45"/>
          <p:cNvSpPr/>
          <p:nvPr/>
        </p:nvSpPr>
        <p:spPr>
          <a:xfrm flipH="1">
            <a:off x="831771" y="162009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45"/>
          <p:cNvSpPr/>
          <p:nvPr/>
        </p:nvSpPr>
        <p:spPr>
          <a:xfrm flipH="1">
            <a:off x="1370731" y="322762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45"/>
          <p:cNvSpPr/>
          <p:nvPr/>
        </p:nvSpPr>
        <p:spPr>
          <a:xfrm flipH="1">
            <a:off x="8204590" y="11918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92;p45">
            <a:extLst>
              <a:ext uri="{FF2B5EF4-FFF2-40B4-BE49-F238E27FC236}">
                <a16:creationId xmlns:a16="http://schemas.microsoft.com/office/drawing/2014/main" id="{71275D31-E052-F496-90E2-2AD003A30724}"/>
              </a:ext>
            </a:extLst>
          </p:cNvPr>
          <p:cNvSpPr/>
          <p:nvPr/>
        </p:nvSpPr>
        <p:spPr>
          <a:xfrm flipH="1">
            <a:off x="6207233" y="573367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92;p45">
            <a:extLst>
              <a:ext uri="{FF2B5EF4-FFF2-40B4-BE49-F238E27FC236}">
                <a16:creationId xmlns:a16="http://schemas.microsoft.com/office/drawing/2014/main" id="{77806DE2-C911-332C-DE42-4D2389DE85E2}"/>
              </a:ext>
            </a:extLst>
          </p:cNvPr>
          <p:cNvSpPr/>
          <p:nvPr/>
        </p:nvSpPr>
        <p:spPr>
          <a:xfrm flipH="1">
            <a:off x="3657941" y="290062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886;p45">
            <a:extLst>
              <a:ext uri="{FF2B5EF4-FFF2-40B4-BE49-F238E27FC236}">
                <a16:creationId xmlns:a16="http://schemas.microsoft.com/office/drawing/2014/main" id="{92248665-51E6-D5F7-D446-25959A421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166" y="398551"/>
            <a:ext cx="5080592" cy="676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r>
              <a:rPr lang="en" sz="2400" dirty="0"/>
              <a:t>&gt;</a:t>
            </a:r>
            <a:r>
              <a:rPr lang="pt-BR" sz="2400" dirty="0"/>
              <a:t>APLICAÇÃO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5700C70-7B74-7032-855F-D4ECBE5EC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82" y="1316718"/>
            <a:ext cx="2271208" cy="2587067"/>
          </a:xfrm>
          <a:prstGeom prst="rect">
            <a:avLst/>
          </a:prstGeom>
        </p:spPr>
      </p:pic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FDD82F08-F976-89A0-A50C-0426021B7CE7}"/>
              </a:ext>
            </a:extLst>
          </p:cNvPr>
          <p:cNvSpPr/>
          <p:nvPr/>
        </p:nvSpPr>
        <p:spPr>
          <a:xfrm rot="21138620">
            <a:off x="1751425" y="2882524"/>
            <a:ext cx="1315329" cy="258257"/>
          </a:xfrm>
          <a:custGeom>
            <a:avLst/>
            <a:gdLst>
              <a:gd name="connsiteX0" fmla="*/ 0 w 1315329"/>
              <a:gd name="connsiteY0" fmla="*/ 0 h 312284"/>
              <a:gd name="connsiteX1" fmla="*/ 647114 w 1315329"/>
              <a:gd name="connsiteY1" fmla="*/ 309489 h 312284"/>
              <a:gd name="connsiteX2" fmla="*/ 1315329 w 1315329"/>
              <a:gd name="connsiteY2" fmla="*/ 126609 h 312284"/>
              <a:gd name="connsiteX0" fmla="*/ 0 w 1315329"/>
              <a:gd name="connsiteY0" fmla="*/ 0 h 258257"/>
              <a:gd name="connsiteX1" fmla="*/ 640080 w 1315329"/>
              <a:gd name="connsiteY1" fmla="*/ 253218 h 258257"/>
              <a:gd name="connsiteX2" fmla="*/ 1315329 w 1315329"/>
              <a:gd name="connsiteY2" fmla="*/ 126609 h 2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5329" h="258257">
                <a:moveTo>
                  <a:pt x="0" y="0"/>
                </a:moveTo>
                <a:cubicBezTo>
                  <a:pt x="213946" y="144194"/>
                  <a:pt x="420859" y="232117"/>
                  <a:pt x="640080" y="253218"/>
                </a:cubicBezTo>
                <a:cubicBezTo>
                  <a:pt x="859301" y="274319"/>
                  <a:pt x="1090832" y="228599"/>
                  <a:pt x="1315329" y="12660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ZBX GRAV">
            <a:hlinkClick r:id="" action="ppaction://media"/>
            <a:extLst>
              <a:ext uri="{FF2B5EF4-FFF2-40B4-BE49-F238E27FC236}">
                <a16:creationId xmlns:a16="http://schemas.microsoft.com/office/drawing/2014/main" id="{59E1D5CC-1910-6272-7545-F112E1730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7746"/>
          <a:stretch/>
        </p:blipFill>
        <p:spPr>
          <a:xfrm>
            <a:off x="3146932" y="1185387"/>
            <a:ext cx="5837902" cy="3559562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9113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Google Shape;4888;p45"/>
          <p:cNvSpPr/>
          <p:nvPr/>
        </p:nvSpPr>
        <p:spPr>
          <a:xfrm flipH="1">
            <a:off x="5480569" y="162009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45"/>
          <p:cNvSpPr/>
          <p:nvPr/>
        </p:nvSpPr>
        <p:spPr>
          <a:xfrm flipH="1">
            <a:off x="2463089" y="721519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0" name="Google Shape;4890;p45"/>
          <p:cNvSpPr/>
          <p:nvPr/>
        </p:nvSpPr>
        <p:spPr>
          <a:xfrm flipH="1">
            <a:off x="7509729" y="221529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45"/>
          <p:cNvSpPr/>
          <p:nvPr/>
        </p:nvSpPr>
        <p:spPr>
          <a:xfrm flipH="1">
            <a:off x="831771" y="162009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2" name="Google Shape;4892;p45"/>
          <p:cNvSpPr/>
          <p:nvPr/>
        </p:nvSpPr>
        <p:spPr>
          <a:xfrm flipH="1">
            <a:off x="883643" y="255669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45"/>
          <p:cNvSpPr/>
          <p:nvPr/>
        </p:nvSpPr>
        <p:spPr>
          <a:xfrm flipH="1">
            <a:off x="8342094" y="66584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92;p45">
            <a:extLst>
              <a:ext uri="{FF2B5EF4-FFF2-40B4-BE49-F238E27FC236}">
                <a16:creationId xmlns:a16="http://schemas.microsoft.com/office/drawing/2014/main" id="{71275D31-E052-F496-90E2-2AD003A30724}"/>
              </a:ext>
            </a:extLst>
          </p:cNvPr>
          <p:cNvSpPr/>
          <p:nvPr/>
        </p:nvSpPr>
        <p:spPr>
          <a:xfrm flipH="1">
            <a:off x="6605994" y="66584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92;p45">
            <a:extLst>
              <a:ext uri="{FF2B5EF4-FFF2-40B4-BE49-F238E27FC236}">
                <a16:creationId xmlns:a16="http://schemas.microsoft.com/office/drawing/2014/main" id="{77806DE2-C911-332C-DE42-4D2389DE85E2}"/>
              </a:ext>
            </a:extLst>
          </p:cNvPr>
          <p:cNvSpPr/>
          <p:nvPr/>
        </p:nvSpPr>
        <p:spPr>
          <a:xfrm flipH="1" flipV="1">
            <a:off x="3657941" y="322762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886;p45">
            <a:extLst>
              <a:ext uri="{FF2B5EF4-FFF2-40B4-BE49-F238E27FC236}">
                <a16:creationId xmlns:a16="http://schemas.microsoft.com/office/drawing/2014/main" id="{F3A2E3E4-11E9-11E1-E126-7D0B29C328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166" y="398551"/>
            <a:ext cx="5080592" cy="676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r>
              <a:rPr lang="en" sz="2400" dirty="0"/>
              <a:t>&gt;</a:t>
            </a:r>
            <a:r>
              <a:rPr lang="pt-BR" sz="2400" dirty="0"/>
              <a:t>APLICAÇÃO</a:t>
            </a:r>
            <a:endParaRPr dirty="0"/>
          </a:p>
        </p:txBody>
      </p:sp>
      <p:pic>
        <p:nvPicPr>
          <p:cNvPr id="8" name="Picture 4" descr="Power BI Logo, symbol, meaning, history, PNG, brand">
            <a:extLst>
              <a:ext uri="{FF2B5EF4-FFF2-40B4-BE49-F238E27FC236}">
                <a16:creationId xmlns:a16="http://schemas.microsoft.com/office/drawing/2014/main" id="{3C5F0896-ED8D-6FE6-C243-0EC5C508A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r="25093"/>
          <a:stretch/>
        </p:blipFill>
        <p:spPr bwMode="auto">
          <a:xfrm>
            <a:off x="376711" y="1316719"/>
            <a:ext cx="1529991" cy="165503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rgbClr val="565656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2A769445-871A-E0F7-2059-E63F49899088}"/>
              </a:ext>
            </a:extLst>
          </p:cNvPr>
          <p:cNvSpPr/>
          <p:nvPr/>
        </p:nvSpPr>
        <p:spPr>
          <a:xfrm>
            <a:off x="1684197" y="3032938"/>
            <a:ext cx="1315329" cy="258257"/>
          </a:xfrm>
          <a:custGeom>
            <a:avLst/>
            <a:gdLst>
              <a:gd name="connsiteX0" fmla="*/ 0 w 1315329"/>
              <a:gd name="connsiteY0" fmla="*/ 0 h 312284"/>
              <a:gd name="connsiteX1" fmla="*/ 647114 w 1315329"/>
              <a:gd name="connsiteY1" fmla="*/ 309489 h 312284"/>
              <a:gd name="connsiteX2" fmla="*/ 1315329 w 1315329"/>
              <a:gd name="connsiteY2" fmla="*/ 126609 h 312284"/>
              <a:gd name="connsiteX0" fmla="*/ 0 w 1315329"/>
              <a:gd name="connsiteY0" fmla="*/ 0 h 258257"/>
              <a:gd name="connsiteX1" fmla="*/ 640080 w 1315329"/>
              <a:gd name="connsiteY1" fmla="*/ 253218 h 258257"/>
              <a:gd name="connsiteX2" fmla="*/ 1315329 w 1315329"/>
              <a:gd name="connsiteY2" fmla="*/ 126609 h 2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5329" h="258257">
                <a:moveTo>
                  <a:pt x="0" y="0"/>
                </a:moveTo>
                <a:cubicBezTo>
                  <a:pt x="213946" y="144194"/>
                  <a:pt x="420859" y="232117"/>
                  <a:pt x="640080" y="253218"/>
                </a:cubicBezTo>
                <a:cubicBezTo>
                  <a:pt x="859301" y="274319"/>
                  <a:pt x="1090832" y="228599"/>
                  <a:pt x="1315329" y="12660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OWERBI GRAV">
            <a:hlinkClick r:id="" action="ppaction://media"/>
            <a:extLst>
              <a:ext uri="{FF2B5EF4-FFF2-40B4-BE49-F238E27FC236}">
                <a16:creationId xmlns:a16="http://schemas.microsoft.com/office/drawing/2014/main" id="{6A627DB2-AF10-6C33-4736-8117F904F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0903"/>
          <a:stretch/>
        </p:blipFill>
        <p:spPr>
          <a:xfrm>
            <a:off x="3150054" y="1112023"/>
            <a:ext cx="5402275" cy="3841829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300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" name="Google Shape;5533;p61"/>
          <p:cNvSpPr txBox="1">
            <a:spLocks noGrp="1"/>
          </p:cNvSpPr>
          <p:nvPr>
            <p:ph type="title"/>
          </p:nvPr>
        </p:nvSpPr>
        <p:spPr>
          <a:xfrm>
            <a:off x="843292" y="1395464"/>
            <a:ext cx="3393600" cy="142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/>
              <a:t>DATAGUARD</a:t>
            </a:r>
            <a:br>
              <a:rPr lang="pt-BR" sz="4400" dirty="0"/>
            </a:br>
            <a:r>
              <a:rPr lang="pt-BR" sz="4400" dirty="0"/>
              <a:t>em ação</a:t>
            </a:r>
            <a:endParaRPr sz="4400" dirty="0"/>
          </a:p>
        </p:txBody>
      </p:sp>
      <p:sp>
        <p:nvSpPr>
          <p:cNvPr id="5534" name="Google Shape;5534;p61"/>
          <p:cNvSpPr/>
          <p:nvPr/>
        </p:nvSpPr>
        <p:spPr>
          <a:xfrm>
            <a:off x="131463" y="36322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5" name="Google Shape;5535;p61"/>
          <p:cNvSpPr/>
          <p:nvPr/>
        </p:nvSpPr>
        <p:spPr>
          <a:xfrm>
            <a:off x="6487338" y="37900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5536;p61"/>
          <p:cNvSpPr/>
          <p:nvPr/>
        </p:nvSpPr>
        <p:spPr>
          <a:xfrm>
            <a:off x="216363" y="7108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7" name="Google Shape;5537;p61"/>
          <p:cNvSpPr/>
          <p:nvPr/>
        </p:nvSpPr>
        <p:spPr>
          <a:xfrm>
            <a:off x="2068788" y="8890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8" name="Google Shape;5538;p61"/>
          <p:cNvSpPr/>
          <p:nvPr/>
        </p:nvSpPr>
        <p:spPr>
          <a:xfrm>
            <a:off x="4385072" y="20595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9" name="Google Shape;5539;p61"/>
          <p:cNvSpPr/>
          <p:nvPr/>
        </p:nvSpPr>
        <p:spPr>
          <a:xfrm>
            <a:off x="3446472" y="332847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0" name="Google Shape;5540;p61"/>
          <p:cNvSpPr/>
          <p:nvPr/>
        </p:nvSpPr>
        <p:spPr>
          <a:xfrm>
            <a:off x="1487600" y="32833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887;p45">
            <a:extLst>
              <a:ext uri="{FF2B5EF4-FFF2-40B4-BE49-F238E27FC236}">
                <a16:creationId xmlns:a16="http://schemas.microsoft.com/office/drawing/2014/main" id="{AD069B4E-1904-4902-24EC-2A262D80B9DE}"/>
              </a:ext>
            </a:extLst>
          </p:cNvPr>
          <p:cNvSpPr txBox="1">
            <a:spLocks/>
          </p:cNvSpPr>
          <p:nvPr/>
        </p:nvSpPr>
        <p:spPr>
          <a:xfrm>
            <a:off x="985612" y="2731303"/>
            <a:ext cx="310896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pt-BR" sz="1600" dirty="0"/>
              <a:t>Apresentação do protótipo e aplicações em funcionamento</a:t>
            </a:r>
            <a:endParaRPr lang="en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886;p45">
            <a:extLst>
              <a:ext uri="{FF2B5EF4-FFF2-40B4-BE49-F238E27FC236}">
                <a16:creationId xmlns:a16="http://schemas.microsoft.com/office/drawing/2014/main" id="{6DFCA88B-3A91-061D-5682-D4CC982BE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166" y="398551"/>
            <a:ext cx="5080592" cy="676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CONCLUSÕES</a:t>
            </a:r>
            <a:endParaRPr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5249EC-7940-C93A-20F5-36965B38380A}"/>
              </a:ext>
            </a:extLst>
          </p:cNvPr>
          <p:cNvSpPr txBox="1"/>
          <p:nvPr/>
        </p:nvSpPr>
        <p:spPr>
          <a:xfrm>
            <a:off x="881788" y="1222823"/>
            <a:ext cx="2881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Desenvolvemos uma ideia a partir de um problema do dia-a-dia no trabalho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241375-9EFC-AEA6-5AC9-FE3715C35DE1}"/>
              </a:ext>
            </a:extLst>
          </p:cNvPr>
          <p:cNvSpPr txBox="1"/>
          <p:nvPr/>
        </p:nvSpPr>
        <p:spPr>
          <a:xfrm>
            <a:off x="1273126" y="2115370"/>
            <a:ext cx="3214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Projeto eficaz que pode beneficiar a todos mantenedores de </a:t>
            </a:r>
            <a:r>
              <a:rPr lang="pt-BR" sz="1600" b="1" dirty="0">
                <a:solidFill>
                  <a:srgbClr val="FFFF00"/>
                </a:solidFill>
                <a:latin typeface="Maven Pro" panose="020B0604020202020204" charset="0"/>
              </a:rPr>
              <a:t>data centers</a:t>
            </a:r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3D2680-DEA3-AE43-2096-92E410ECA208}"/>
              </a:ext>
            </a:extLst>
          </p:cNvPr>
          <p:cNvSpPr txBox="1"/>
          <p:nvPr/>
        </p:nvSpPr>
        <p:spPr>
          <a:xfrm>
            <a:off x="1670539" y="2986253"/>
            <a:ext cx="266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Traz mais segurança para a vivência de TI</a:t>
            </a:r>
          </a:p>
        </p:txBody>
      </p:sp>
      <p:sp>
        <p:nvSpPr>
          <p:cNvPr id="11" name="Seta: para Cima 10">
            <a:extLst>
              <a:ext uri="{FF2B5EF4-FFF2-40B4-BE49-F238E27FC236}">
                <a16:creationId xmlns:a16="http://schemas.microsoft.com/office/drawing/2014/main" id="{5AA9A123-B659-6395-B5E3-4B43589B251B}"/>
              </a:ext>
            </a:extLst>
          </p:cNvPr>
          <p:cNvSpPr/>
          <p:nvPr/>
        </p:nvSpPr>
        <p:spPr>
          <a:xfrm>
            <a:off x="1466557" y="3111003"/>
            <a:ext cx="203982" cy="351693"/>
          </a:xfrm>
          <a:prstGeom prst="upArrow">
            <a:avLst/>
          </a:prstGeom>
          <a:solidFill>
            <a:srgbClr val="00B050"/>
          </a:solidFill>
          <a:ln w="6350"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F4E802-C772-6681-8381-C4026E2E7A9A}"/>
              </a:ext>
            </a:extLst>
          </p:cNvPr>
          <p:cNvSpPr txBox="1"/>
          <p:nvPr/>
        </p:nvSpPr>
        <p:spPr>
          <a:xfrm>
            <a:off x="5514535" y="1943426"/>
            <a:ext cx="3115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De forma indireta, </a:t>
            </a:r>
            <a:r>
              <a:rPr lang="pt-BR" sz="1600" b="1" dirty="0">
                <a:solidFill>
                  <a:schemeClr val="accent3">
                    <a:lumMod val="75000"/>
                  </a:schemeClr>
                </a:solidFill>
                <a:latin typeface="Maven Pro" panose="020B0604020202020204" charset="0"/>
              </a:rPr>
              <a:t>beneficia</a:t>
            </a:r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 toda a sociedade usuária de </a:t>
            </a:r>
            <a:r>
              <a:rPr lang="pt-BR" sz="1600" b="1" dirty="0">
                <a:solidFill>
                  <a:srgbClr val="00B050"/>
                </a:solidFill>
                <a:latin typeface="Maven Pro" panose="020B0604020202020204" charset="0"/>
              </a:rPr>
              <a:t>tecnologias de informação e comunicação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C8C7469-A07F-8E06-DC3A-F6086A519BAE}"/>
              </a:ext>
            </a:extLst>
          </p:cNvPr>
          <p:cNvSpPr txBox="1"/>
          <p:nvPr/>
        </p:nvSpPr>
        <p:spPr>
          <a:xfrm>
            <a:off x="1466557" y="3787637"/>
            <a:ext cx="6210886" cy="333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6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DataGuard </a:t>
            </a:r>
            <a:r>
              <a:rPr lang="pt-BR" sz="1600" b="1" kern="100" dirty="0">
                <a:solidFill>
                  <a:schemeClr val="bg1">
                    <a:lumMod val="95000"/>
                  </a:schemeClr>
                </a:solidFill>
                <a:effectLst/>
                <a:latin typeface="Maven Pr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melhorando a informação e comunicação!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B8CE63C-1A23-A35B-D1E2-75D2F916D6ED}"/>
              </a:ext>
            </a:extLst>
          </p:cNvPr>
          <p:cNvGrpSpPr/>
          <p:nvPr/>
        </p:nvGrpSpPr>
        <p:grpSpPr>
          <a:xfrm>
            <a:off x="5725315" y="152554"/>
            <a:ext cx="2536897" cy="1790872"/>
            <a:chOff x="2146173" y="629009"/>
            <a:chExt cx="3855650" cy="2721821"/>
          </a:xfrm>
        </p:grpSpPr>
        <p:pic>
          <p:nvPicPr>
            <p:cNvPr id="31" name="Imagem 30" descr="Jovem empresário usando telefone">
              <a:extLst>
                <a:ext uri="{FF2B5EF4-FFF2-40B4-BE49-F238E27FC236}">
                  <a16:creationId xmlns:a16="http://schemas.microsoft.com/office/drawing/2014/main" id="{57245E83-F68F-7DB1-BF65-83337A94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116410" y="629009"/>
              <a:ext cx="984428" cy="2721821"/>
            </a:xfrm>
            <a:prstGeom prst="rect">
              <a:avLst/>
            </a:prstGeom>
          </p:spPr>
        </p:pic>
        <p:pic>
          <p:nvPicPr>
            <p:cNvPr id="32" name="Imagem 31" descr="Jovem casual usando o telefone">
              <a:extLst>
                <a:ext uri="{FF2B5EF4-FFF2-40B4-BE49-F238E27FC236}">
                  <a16:creationId xmlns:a16="http://schemas.microsoft.com/office/drawing/2014/main" id="{870BBB4F-63E5-994E-B19C-BD26D4154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941" y="842123"/>
              <a:ext cx="815354" cy="2508707"/>
            </a:xfrm>
            <a:prstGeom prst="rect">
              <a:avLst/>
            </a:prstGeom>
          </p:spPr>
        </p:pic>
        <p:pic>
          <p:nvPicPr>
            <p:cNvPr id="33" name="Imagem 32" descr="Menina usando telefone">
              <a:extLst>
                <a:ext uri="{FF2B5EF4-FFF2-40B4-BE49-F238E27FC236}">
                  <a16:creationId xmlns:a16="http://schemas.microsoft.com/office/drawing/2014/main" id="{685C8614-5D60-29F1-40F3-9EAC20439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6470" y="1378315"/>
              <a:ext cx="815353" cy="1972515"/>
            </a:xfrm>
            <a:prstGeom prst="rect">
              <a:avLst/>
            </a:prstGeom>
          </p:spPr>
        </p:pic>
        <p:pic>
          <p:nvPicPr>
            <p:cNvPr id="34" name="Imagem 33" descr="Mulher idosa segurando um telefone">
              <a:extLst>
                <a:ext uri="{FF2B5EF4-FFF2-40B4-BE49-F238E27FC236}">
                  <a16:creationId xmlns:a16="http://schemas.microsoft.com/office/drawing/2014/main" id="{8855B2A7-F51C-FE9A-7F3D-1AA5176C3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1618" y="987338"/>
              <a:ext cx="815355" cy="2318570"/>
            </a:xfrm>
            <a:prstGeom prst="rect">
              <a:avLst/>
            </a:prstGeom>
          </p:spPr>
        </p:pic>
        <p:pic>
          <p:nvPicPr>
            <p:cNvPr id="35" name="Imagem 34" descr="Jovem empresário em uma chamada">
              <a:extLst>
                <a:ext uri="{FF2B5EF4-FFF2-40B4-BE49-F238E27FC236}">
                  <a16:creationId xmlns:a16="http://schemas.microsoft.com/office/drawing/2014/main" id="{310D1F39-4E2B-0E30-DB2E-8B4FC3166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0062" y="797201"/>
              <a:ext cx="1049628" cy="2508707"/>
            </a:xfrm>
            <a:prstGeom prst="rect">
              <a:avLst/>
            </a:prstGeom>
          </p:spPr>
        </p:pic>
        <p:pic>
          <p:nvPicPr>
            <p:cNvPr id="36" name="Imagem 35" descr="Mulher idosa no telefone">
              <a:extLst>
                <a:ext uri="{FF2B5EF4-FFF2-40B4-BE49-F238E27FC236}">
                  <a16:creationId xmlns:a16="http://schemas.microsoft.com/office/drawing/2014/main" id="{4FE475D0-850C-93E9-F3F4-0BD752A8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146173" y="944970"/>
              <a:ext cx="897052" cy="2318570"/>
            </a:xfrm>
            <a:prstGeom prst="rect">
              <a:avLst/>
            </a:prstGeom>
          </p:spPr>
        </p:pic>
        <p:pic>
          <p:nvPicPr>
            <p:cNvPr id="37" name="Imagem 36" descr="Empresário na cadeira de rodas em uma chamada">
              <a:extLst>
                <a:ext uri="{FF2B5EF4-FFF2-40B4-BE49-F238E27FC236}">
                  <a16:creationId xmlns:a16="http://schemas.microsoft.com/office/drawing/2014/main" id="{1B930E5D-3DD0-E48C-72D0-0CC10DBFE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9161" y="1593807"/>
              <a:ext cx="1018251" cy="1734562"/>
            </a:xfrm>
            <a:prstGeom prst="rect">
              <a:avLst/>
            </a:prstGeom>
          </p:spPr>
        </p:pic>
      </p:grp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D4BD11CF-AAF3-A178-681A-F349754296E0}"/>
              </a:ext>
            </a:extLst>
          </p:cNvPr>
          <p:cNvSpPr/>
          <p:nvPr/>
        </p:nvSpPr>
        <p:spPr>
          <a:xfrm>
            <a:off x="3179298" y="2152357"/>
            <a:ext cx="2314136" cy="422031"/>
          </a:xfrm>
          <a:custGeom>
            <a:avLst/>
            <a:gdLst>
              <a:gd name="connsiteX0" fmla="*/ 0 w 2405576"/>
              <a:gd name="connsiteY0" fmla="*/ 379828 h 410285"/>
              <a:gd name="connsiteX1" fmla="*/ 808893 w 2405576"/>
              <a:gd name="connsiteY1" fmla="*/ 379828 h 410285"/>
              <a:gd name="connsiteX2" fmla="*/ 1125416 w 2405576"/>
              <a:gd name="connsiteY2" fmla="*/ 63305 h 410285"/>
              <a:gd name="connsiteX3" fmla="*/ 2405576 w 2405576"/>
              <a:gd name="connsiteY3" fmla="*/ 0 h 410285"/>
              <a:gd name="connsiteX0" fmla="*/ 0 w 2420289"/>
              <a:gd name="connsiteY0" fmla="*/ 422031 h 436124"/>
              <a:gd name="connsiteX1" fmla="*/ 823606 w 2420289"/>
              <a:gd name="connsiteY1" fmla="*/ 379828 h 436124"/>
              <a:gd name="connsiteX2" fmla="*/ 1140129 w 2420289"/>
              <a:gd name="connsiteY2" fmla="*/ 63305 h 436124"/>
              <a:gd name="connsiteX3" fmla="*/ 2420289 w 2420289"/>
              <a:gd name="connsiteY3" fmla="*/ 0 h 436124"/>
              <a:gd name="connsiteX0" fmla="*/ 0 w 2420289"/>
              <a:gd name="connsiteY0" fmla="*/ 422031 h 422031"/>
              <a:gd name="connsiteX1" fmla="*/ 823606 w 2420289"/>
              <a:gd name="connsiteY1" fmla="*/ 379828 h 422031"/>
              <a:gd name="connsiteX2" fmla="*/ 1140129 w 2420289"/>
              <a:gd name="connsiteY2" fmla="*/ 63305 h 422031"/>
              <a:gd name="connsiteX3" fmla="*/ 2420289 w 2420289"/>
              <a:gd name="connsiteY3" fmla="*/ 0 h 42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0289" h="422031">
                <a:moveTo>
                  <a:pt x="0" y="422031"/>
                </a:moveTo>
                <a:cubicBezTo>
                  <a:pt x="340087" y="413239"/>
                  <a:pt x="633585" y="439616"/>
                  <a:pt x="823606" y="379828"/>
                </a:cubicBezTo>
                <a:cubicBezTo>
                  <a:pt x="1013628" y="320040"/>
                  <a:pt x="874015" y="126610"/>
                  <a:pt x="1140129" y="63305"/>
                </a:cubicBezTo>
                <a:cubicBezTo>
                  <a:pt x="1406243" y="0"/>
                  <a:pt x="1913266" y="0"/>
                  <a:pt x="2420289" y="0"/>
                </a:cubicBezTo>
              </a:path>
            </a:pathLst>
          </a:cu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102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6" name="Google Shape;4836;p42"/>
          <p:cNvSpPr txBox="1">
            <a:spLocks noGrp="1"/>
          </p:cNvSpPr>
          <p:nvPr>
            <p:ph type="title"/>
          </p:nvPr>
        </p:nvSpPr>
        <p:spPr>
          <a:xfrm>
            <a:off x="0" y="432720"/>
            <a:ext cx="914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 da Equipe DataGuard</a:t>
            </a:r>
            <a:endParaRPr dirty="0"/>
          </a:p>
        </p:txBody>
      </p:sp>
      <p:graphicFrame>
        <p:nvGraphicFramePr>
          <p:cNvPr id="4840" name="Google Shape;4840;p42"/>
          <p:cNvGraphicFramePr/>
          <p:nvPr>
            <p:extLst>
              <p:ext uri="{D42A27DB-BD31-4B8C-83A1-F6EECF244321}">
                <p14:modId xmlns:p14="http://schemas.microsoft.com/office/powerpoint/2010/main" val="1049916376"/>
              </p:ext>
            </p:extLst>
          </p:nvPr>
        </p:nvGraphicFramePr>
        <p:xfrm>
          <a:off x="1061625" y="1736190"/>
          <a:ext cx="4140720" cy="2328852"/>
        </p:xfrm>
        <a:graphic>
          <a:graphicData uri="http://schemas.openxmlformats.org/drawingml/2006/table">
            <a:tbl>
              <a:tblPr>
                <a:noFill/>
                <a:tableStyleId>{85B932EE-83E5-4C65-B786-75EF408AC65E}</a:tableStyleId>
              </a:tblPr>
              <a:tblGrid>
                <a:gridCol w="1338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2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142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b="1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Henrique</a:t>
                      </a:r>
                      <a:endParaRPr sz="24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Pignato</a:t>
                      </a:r>
                      <a:endParaRPr sz="16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142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Gabriel</a:t>
                      </a:r>
                      <a:endParaRPr lang="pt-BR" sz="24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Vitor Rosa</a:t>
                      </a: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142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Kauã</a:t>
                      </a:r>
                      <a:endParaRPr sz="24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Enrico Pasti Altran</a:t>
                      </a:r>
                      <a:endParaRPr sz="16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142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Leonardo</a:t>
                      </a:r>
                      <a:endParaRPr sz="24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Fernandes Fanhani</a:t>
                      </a:r>
                      <a:endParaRPr sz="16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142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Lucas</a:t>
                      </a:r>
                      <a:endParaRPr sz="24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abriel Bento Correa</a:t>
                      </a:r>
                      <a:endParaRPr sz="16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142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Luke</a:t>
                      </a:r>
                      <a:endParaRPr sz="24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6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G. dos Santos Belatine</a:t>
                      </a:r>
                      <a:endParaRPr sz="16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41" name="Google Shape;4841;p42"/>
          <p:cNvSpPr/>
          <p:nvPr/>
        </p:nvSpPr>
        <p:spPr>
          <a:xfrm>
            <a:off x="149060" y="87368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2" name="Google Shape;4842;p42"/>
          <p:cNvSpPr/>
          <p:nvPr/>
        </p:nvSpPr>
        <p:spPr>
          <a:xfrm>
            <a:off x="7956550" y="3759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3" name="Google Shape;4843;p42"/>
          <p:cNvSpPr/>
          <p:nvPr/>
        </p:nvSpPr>
        <p:spPr>
          <a:xfrm>
            <a:off x="8283550" y="9686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4" name="Google Shape;4844;p42"/>
          <p:cNvSpPr/>
          <p:nvPr/>
        </p:nvSpPr>
        <p:spPr>
          <a:xfrm>
            <a:off x="1061625" y="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4837;p42">
            <a:extLst>
              <a:ext uri="{FF2B5EF4-FFF2-40B4-BE49-F238E27FC236}">
                <a16:creationId xmlns:a16="http://schemas.microsoft.com/office/drawing/2014/main" id="{0D4E4191-3FD5-7C6A-B8D4-97EF163A9135}"/>
              </a:ext>
            </a:extLst>
          </p:cNvPr>
          <p:cNvSpPr txBox="1"/>
          <p:nvPr/>
        </p:nvSpPr>
        <p:spPr>
          <a:xfrm>
            <a:off x="5406720" y="3129310"/>
            <a:ext cx="271333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Engenharia de Computação 3º Semestre</a:t>
            </a:r>
            <a:endParaRPr sz="1600" b="1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779A840-F667-BF78-CCF0-409B28B08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3912" y="1932351"/>
            <a:ext cx="1278947" cy="583597"/>
          </a:xfrm>
          <a:prstGeom prst="rect">
            <a:avLst/>
          </a:prstGeom>
        </p:spPr>
      </p:pic>
      <p:sp>
        <p:nvSpPr>
          <p:cNvPr id="4837" name="Google Shape;4837;p42"/>
          <p:cNvSpPr txBox="1"/>
          <p:nvPr/>
        </p:nvSpPr>
        <p:spPr>
          <a:xfrm>
            <a:off x="5406720" y="2498569"/>
            <a:ext cx="2713330" cy="22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Campus Maria Auxiliadora</a:t>
            </a:r>
            <a:endParaRPr sz="1600" b="1" dirty="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" name="Google Shape;4841;p42">
            <a:extLst>
              <a:ext uri="{FF2B5EF4-FFF2-40B4-BE49-F238E27FC236}">
                <a16:creationId xmlns:a16="http://schemas.microsoft.com/office/drawing/2014/main" id="{84C19C89-6344-4CBF-1762-488B20509263}"/>
              </a:ext>
            </a:extLst>
          </p:cNvPr>
          <p:cNvSpPr/>
          <p:nvPr/>
        </p:nvSpPr>
        <p:spPr>
          <a:xfrm>
            <a:off x="1810220" y="1266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841;p42">
            <a:extLst>
              <a:ext uri="{FF2B5EF4-FFF2-40B4-BE49-F238E27FC236}">
                <a16:creationId xmlns:a16="http://schemas.microsoft.com/office/drawing/2014/main" id="{B4CEA322-4CC1-E63E-E5A3-01AB5EF1CBD7}"/>
              </a:ext>
            </a:extLst>
          </p:cNvPr>
          <p:cNvSpPr/>
          <p:nvPr/>
        </p:nvSpPr>
        <p:spPr>
          <a:xfrm>
            <a:off x="3852380" y="176976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841;p42">
            <a:extLst>
              <a:ext uri="{FF2B5EF4-FFF2-40B4-BE49-F238E27FC236}">
                <a16:creationId xmlns:a16="http://schemas.microsoft.com/office/drawing/2014/main" id="{1616B43D-3B7D-945D-870F-45086705987C}"/>
              </a:ext>
            </a:extLst>
          </p:cNvPr>
          <p:cNvSpPr/>
          <p:nvPr/>
        </p:nvSpPr>
        <p:spPr>
          <a:xfrm>
            <a:off x="4682130" y="1337151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841;p42">
            <a:extLst>
              <a:ext uri="{FF2B5EF4-FFF2-40B4-BE49-F238E27FC236}">
                <a16:creationId xmlns:a16="http://schemas.microsoft.com/office/drawing/2014/main" id="{C82AB137-E858-84CA-F24A-A9E882D0D300}"/>
              </a:ext>
            </a:extLst>
          </p:cNvPr>
          <p:cNvSpPr/>
          <p:nvPr/>
        </p:nvSpPr>
        <p:spPr>
          <a:xfrm>
            <a:off x="6252400" y="1116351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4841;p42">
            <a:extLst>
              <a:ext uri="{FF2B5EF4-FFF2-40B4-BE49-F238E27FC236}">
                <a16:creationId xmlns:a16="http://schemas.microsoft.com/office/drawing/2014/main" id="{039D6158-81E0-A3F1-269B-F64F98DF8811}"/>
              </a:ext>
            </a:extLst>
          </p:cNvPr>
          <p:cNvSpPr/>
          <p:nvPr/>
        </p:nvSpPr>
        <p:spPr>
          <a:xfrm>
            <a:off x="1023950" y="3522847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4841;p42">
            <a:extLst>
              <a:ext uri="{FF2B5EF4-FFF2-40B4-BE49-F238E27FC236}">
                <a16:creationId xmlns:a16="http://schemas.microsoft.com/office/drawing/2014/main" id="{57EEB28B-75B8-3CDD-EA7D-2FB2C52D2A75}"/>
              </a:ext>
            </a:extLst>
          </p:cNvPr>
          <p:cNvSpPr/>
          <p:nvPr/>
        </p:nvSpPr>
        <p:spPr>
          <a:xfrm>
            <a:off x="3066110" y="4026412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4841;p42">
            <a:extLst>
              <a:ext uri="{FF2B5EF4-FFF2-40B4-BE49-F238E27FC236}">
                <a16:creationId xmlns:a16="http://schemas.microsoft.com/office/drawing/2014/main" id="{98CF45EC-22ED-C729-AD8D-1A3D2D5FCB38}"/>
              </a:ext>
            </a:extLst>
          </p:cNvPr>
          <p:cNvSpPr/>
          <p:nvPr/>
        </p:nvSpPr>
        <p:spPr>
          <a:xfrm>
            <a:off x="4776290" y="4017541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4841;p42">
            <a:extLst>
              <a:ext uri="{FF2B5EF4-FFF2-40B4-BE49-F238E27FC236}">
                <a16:creationId xmlns:a16="http://schemas.microsoft.com/office/drawing/2014/main" id="{98E82262-4FBF-D84B-76AC-02DD31CBFF39}"/>
              </a:ext>
            </a:extLst>
          </p:cNvPr>
          <p:cNvSpPr/>
          <p:nvPr/>
        </p:nvSpPr>
        <p:spPr>
          <a:xfrm>
            <a:off x="5528712" y="364135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4843;p42">
            <a:extLst>
              <a:ext uri="{FF2B5EF4-FFF2-40B4-BE49-F238E27FC236}">
                <a16:creationId xmlns:a16="http://schemas.microsoft.com/office/drawing/2014/main" id="{28B2D7CD-1683-B6BE-950F-19233E5DCA77}"/>
              </a:ext>
            </a:extLst>
          </p:cNvPr>
          <p:cNvSpPr/>
          <p:nvPr/>
        </p:nvSpPr>
        <p:spPr>
          <a:xfrm>
            <a:off x="8479430" y="2479802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841;p42">
            <a:extLst>
              <a:ext uri="{FF2B5EF4-FFF2-40B4-BE49-F238E27FC236}">
                <a16:creationId xmlns:a16="http://schemas.microsoft.com/office/drawing/2014/main" id="{DE2E9B6C-77DC-213A-9776-7EABB7A19BC4}"/>
              </a:ext>
            </a:extLst>
          </p:cNvPr>
          <p:cNvSpPr/>
          <p:nvPr/>
        </p:nvSpPr>
        <p:spPr>
          <a:xfrm>
            <a:off x="7361350" y="3522847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25249EC-7940-C93A-20F5-36965B38380A}"/>
              </a:ext>
            </a:extLst>
          </p:cNvPr>
          <p:cNvSpPr txBox="1"/>
          <p:nvPr/>
        </p:nvSpPr>
        <p:spPr>
          <a:xfrm>
            <a:off x="1252992" y="1573383"/>
            <a:ext cx="2881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Toda a equipe obteve novos </a:t>
            </a:r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aven Pro" panose="020B0604020202020204" charset="0"/>
              </a:rPr>
              <a:t>conhecimentos</a:t>
            </a:r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 a partir da realização do projeto</a:t>
            </a:r>
          </a:p>
        </p:txBody>
      </p:sp>
      <p:sp>
        <p:nvSpPr>
          <p:cNvPr id="5" name="Google Shape;4886;p45">
            <a:extLst>
              <a:ext uri="{FF2B5EF4-FFF2-40B4-BE49-F238E27FC236}">
                <a16:creationId xmlns:a16="http://schemas.microsoft.com/office/drawing/2014/main" id="{8854FA63-0149-CCFB-FEE8-8B45BF5014C3}"/>
              </a:ext>
            </a:extLst>
          </p:cNvPr>
          <p:cNvSpPr txBox="1">
            <a:spLocks/>
          </p:cNvSpPr>
          <p:nvPr/>
        </p:nvSpPr>
        <p:spPr>
          <a:xfrm>
            <a:off x="328437" y="335436"/>
            <a:ext cx="3898905" cy="67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pt-BR" dirty="0"/>
              <a:t>PROJETO DE VIDA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C4E2F2-3A5A-97F1-7EC8-C105EC4B47F1}"/>
              </a:ext>
            </a:extLst>
          </p:cNvPr>
          <p:cNvSpPr txBox="1"/>
          <p:nvPr/>
        </p:nvSpPr>
        <p:spPr>
          <a:xfrm>
            <a:off x="1599435" y="2571750"/>
            <a:ext cx="2320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Agregou </a:t>
            </a:r>
            <a:r>
              <a:rPr lang="pt-BR" sz="1600" b="1" dirty="0">
                <a:solidFill>
                  <a:srgbClr val="FFFF00"/>
                </a:solidFill>
                <a:latin typeface="Maven Pro" panose="020B0604020202020204" charset="0"/>
              </a:rPr>
              <a:t>técnica</a:t>
            </a:r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, preparando para o </a:t>
            </a:r>
            <a:r>
              <a:rPr lang="pt-BR" sz="1600" b="1" dirty="0">
                <a:solidFill>
                  <a:srgbClr val="00B050"/>
                </a:solidFill>
                <a:latin typeface="Maven Pro" panose="020B0604020202020204" charset="0"/>
              </a:rPr>
              <a:t>futuro em TI</a:t>
            </a:r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9134B7-CE3D-6A55-A736-D2F9D06A6A5A}"/>
              </a:ext>
            </a:extLst>
          </p:cNvPr>
          <p:cNvSpPr txBox="1"/>
          <p:nvPr/>
        </p:nvSpPr>
        <p:spPr>
          <a:xfrm>
            <a:off x="4935627" y="2325528"/>
            <a:ext cx="3631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Projeto com possível aprimoramento e aprofundamento, melhorando o essencial e aprimorando com machine learning, segurança e recursos adicionais</a:t>
            </a:r>
          </a:p>
        </p:txBody>
      </p:sp>
      <p:pic>
        <p:nvPicPr>
          <p:cNvPr id="17" name="Gráfico 16" descr="Inteligência artificial estrutura de tópicos">
            <a:extLst>
              <a:ext uri="{FF2B5EF4-FFF2-40B4-BE49-F238E27FC236}">
                <a16:creationId xmlns:a16="http://schemas.microsoft.com/office/drawing/2014/main" id="{0CC0E6AD-4835-D960-4B3F-36D3DCCA7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278" y="2612369"/>
            <a:ext cx="503538" cy="503538"/>
          </a:xfrm>
          <a:prstGeom prst="rect">
            <a:avLst/>
          </a:prstGeom>
        </p:spPr>
      </p:pic>
      <p:pic>
        <p:nvPicPr>
          <p:cNvPr id="19" name="Gráfico 18" descr="Pessoa com ideia com preenchimento sólido">
            <a:extLst>
              <a:ext uri="{FF2B5EF4-FFF2-40B4-BE49-F238E27FC236}">
                <a16:creationId xmlns:a16="http://schemas.microsoft.com/office/drawing/2014/main" id="{A5575951-69FA-23A8-AE93-882B45784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16" y="1696493"/>
            <a:ext cx="584776" cy="584776"/>
          </a:xfrm>
          <a:prstGeom prst="rect">
            <a:avLst/>
          </a:prstGeom>
        </p:spPr>
      </p:pic>
      <p:pic>
        <p:nvPicPr>
          <p:cNvPr id="2050" name="Picture 2" descr="Data Center ou Nuvem: descubra qual a melhor opção - Brasil Cloud Nuvem  Corporativa">
            <a:extLst>
              <a:ext uri="{FF2B5EF4-FFF2-40B4-BE49-F238E27FC236}">
                <a16:creationId xmlns:a16="http://schemas.microsoft.com/office/drawing/2014/main" id="{2CF974B8-D188-31C9-B6AA-8110F2540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" b="8011"/>
          <a:stretch/>
        </p:blipFill>
        <p:spPr bwMode="auto">
          <a:xfrm>
            <a:off x="5219115" y="398741"/>
            <a:ext cx="2998182" cy="17268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858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1" name="Google Shape;5821;p70"/>
          <p:cNvSpPr txBox="1">
            <a:spLocks noGrp="1"/>
          </p:cNvSpPr>
          <p:nvPr>
            <p:ph type="title"/>
          </p:nvPr>
        </p:nvSpPr>
        <p:spPr>
          <a:xfrm>
            <a:off x="3968298" y="1614831"/>
            <a:ext cx="4216103" cy="730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>
                    <a:lumMod val="95000"/>
                  </a:schemeClr>
                </a:solidFill>
              </a:rPr>
              <a:t>Alguma dúvida?</a:t>
            </a:r>
            <a:endParaRPr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24" name="Google Shape;5824;p70"/>
          <p:cNvSpPr/>
          <p:nvPr/>
        </p:nvSpPr>
        <p:spPr>
          <a:xfrm flipH="1">
            <a:off x="4274100" y="1477798"/>
            <a:ext cx="5958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5" name="Google Shape;5825;p70"/>
          <p:cNvSpPr/>
          <p:nvPr/>
        </p:nvSpPr>
        <p:spPr>
          <a:xfrm flipH="1">
            <a:off x="1799227" y="529293"/>
            <a:ext cx="420900" cy="4203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6" name="Google Shape;5826;p70"/>
          <p:cNvSpPr/>
          <p:nvPr/>
        </p:nvSpPr>
        <p:spPr>
          <a:xfrm flipH="1">
            <a:off x="569726" y="1639028"/>
            <a:ext cx="5958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7" name="Google Shape;5827;p70"/>
          <p:cNvSpPr/>
          <p:nvPr/>
        </p:nvSpPr>
        <p:spPr>
          <a:xfrm flipH="1">
            <a:off x="6923873" y="749549"/>
            <a:ext cx="420900" cy="4203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8" name="Google Shape;5828;p70"/>
          <p:cNvSpPr/>
          <p:nvPr/>
        </p:nvSpPr>
        <p:spPr>
          <a:xfrm flipH="1">
            <a:off x="7446855" y="2272688"/>
            <a:ext cx="420900" cy="4203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9" name="Google Shape;5829;p70"/>
          <p:cNvSpPr/>
          <p:nvPr/>
        </p:nvSpPr>
        <p:spPr>
          <a:xfrm flipH="1">
            <a:off x="8367596" y="1347203"/>
            <a:ext cx="420900" cy="4203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886;p45">
            <a:extLst>
              <a:ext uri="{FF2B5EF4-FFF2-40B4-BE49-F238E27FC236}">
                <a16:creationId xmlns:a16="http://schemas.microsoft.com/office/drawing/2014/main" id="{51916501-6A68-6C46-8A55-4E7226BA7DC4}"/>
              </a:ext>
            </a:extLst>
          </p:cNvPr>
          <p:cNvSpPr txBox="1">
            <a:spLocks/>
          </p:cNvSpPr>
          <p:nvPr/>
        </p:nvSpPr>
        <p:spPr>
          <a:xfrm>
            <a:off x="3069435" y="3528669"/>
            <a:ext cx="4064888" cy="116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pt-BR" sz="2800" dirty="0"/>
              <a:t>Projeto </a:t>
            </a:r>
            <a:r>
              <a:rPr lang="pt-BR" sz="2800" b="1" dirty="0"/>
              <a:t>DATAGUARD</a:t>
            </a:r>
          </a:p>
          <a:p>
            <a:pPr algn="r"/>
            <a:r>
              <a:rPr lang="pt-BR" sz="1800" dirty="0"/>
              <a:t>Engenharia de Computação </a:t>
            </a:r>
          </a:p>
          <a:p>
            <a:r>
              <a:rPr lang="pt-BR" sz="1800" dirty="0"/>
              <a:t>                       3° Semestre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39707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4" name="Google Shape;5824;p70"/>
          <p:cNvSpPr/>
          <p:nvPr/>
        </p:nvSpPr>
        <p:spPr>
          <a:xfrm flipH="1">
            <a:off x="7296102" y="999496"/>
            <a:ext cx="5958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5" name="Google Shape;5825;p70"/>
          <p:cNvSpPr/>
          <p:nvPr/>
        </p:nvSpPr>
        <p:spPr>
          <a:xfrm flipH="1">
            <a:off x="502650" y="539399"/>
            <a:ext cx="420900" cy="4203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6" name="Google Shape;5826;p70"/>
          <p:cNvSpPr/>
          <p:nvPr/>
        </p:nvSpPr>
        <p:spPr>
          <a:xfrm flipH="1">
            <a:off x="1505227" y="666283"/>
            <a:ext cx="5958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7" name="Google Shape;5827;p70"/>
          <p:cNvSpPr/>
          <p:nvPr/>
        </p:nvSpPr>
        <p:spPr>
          <a:xfrm flipH="1">
            <a:off x="5865900" y="329249"/>
            <a:ext cx="420900" cy="4203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8" name="Google Shape;5828;p70"/>
          <p:cNvSpPr/>
          <p:nvPr/>
        </p:nvSpPr>
        <p:spPr>
          <a:xfrm flipH="1">
            <a:off x="7383550" y="2911299"/>
            <a:ext cx="420900" cy="4203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9" name="Google Shape;5829;p70"/>
          <p:cNvSpPr/>
          <p:nvPr/>
        </p:nvSpPr>
        <p:spPr>
          <a:xfrm flipH="1">
            <a:off x="8430900" y="274324"/>
            <a:ext cx="420900" cy="4203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886;p45">
            <a:extLst>
              <a:ext uri="{FF2B5EF4-FFF2-40B4-BE49-F238E27FC236}">
                <a16:creationId xmlns:a16="http://schemas.microsoft.com/office/drawing/2014/main" id="{BC3C1FA0-9475-A783-8015-1E44E8B0E386}"/>
              </a:ext>
            </a:extLst>
          </p:cNvPr>
          <p:cNvSpPr txBox="1">
            <a:spLocks/>
          </p:cNvSpPr>
          <p:nvPr/>
        </p:nvSpPr>
        <p:spPr>
          <a:xfrm>
            <a:off x="4324360" y="978779"/>
            <a:ext cx="4527440" cy="116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pt-BR" sz="6000" dirty="0"/>
              <a:t>Obrigado pela atenção!</a:t>
            </a:r>
          </a:p>
        </p:txBody>
      </p:sp>
      <p:sp>
        <p:nvSpPr>
          <p:cNvPr id="8" name="Google Shape;4886;p45">
            <a:extLst>
              <a:ext uri="{FF2B5EF4-FFF2-40B4-BE49-F238E27FC236}">
                <a16:creationId xmlns:a16="http://schemas.microsoft.com/office/drawing/2014/main" id="{51916501-6A68-6C46-8A55-4E7226BA7DC4}"/>
              </a:ext>
            </a:extLst>
          </p:cNvPr>
          <p:cNvSpPr txBox="1">
            <a:spLocks/>
          </p:cNvSpPr>
          <p:nvPr/>
        </p:nvSpPr>
        <p:spPr>
          <a:xfrm>
            <a:off x="3069435" y="3528669"/>
            <a:ext cx="4064888" cy="116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pt-BR" sz="2800" dirty="0"/>
              <a:t>Projeto </a:t>
            </a:r>
            <a:r>
              <a:rPr lang="pt-BR" sz="2800" b="1" dirty="0"/>
              <a:t>DATAGUARD</a:t>
            </a:r>
          </a:p>
          <a:p>
            <a:pPr algn="r"/>
            <a:r>
              <a:rPr lang="pt-BR" sz="1800" dirty="0"/>
              <a:t>Engenharia de Computação </a:t>
            </a:r>
          </a:p>
          <a:p>
            <a:r>
              <a:rPr lang="pt-BR" sz="1800" dirty="0"/>
              <a:t>                       3° Semestre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908981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49"/>
          <p:cNvSpPr txBox="1">
            <a:spLocks noGrp="1"/>
          </p:cNvSpPr>
          <p:nvPr>
            <p:ph type="title"/>
          </p:nvPr>
        </p:nvSpPr>
        <p:spPr>
          <a:xfrm>
            <a:off x="720075" y="2861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ACESSO AO MATERIAL</a:t>
            </a:r>
          </a:p>
        </p:txBody>
      </p:sp>
      <p:sp>
        <p:nvSpPr>
          <p:cNvPr id="4983" name="Google Shape;4983;p49"/>
          <p:cNvSpPr txBox="1">
            <a:spLocks noGrp="1"/>
          </p:cNvSpPr>
          <p:nvPr>
            <p:ph type="title" idx="2"/>
          </p:nvPr>
        </p:nvSpPr>
        <p:spPr>
          <a:xfrm>
            <a:off x="2176030" y="2456044"/>
            <a:ext cx="1161337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ARTIGO</a:t>
            </a:r>
            <a:endParaRPr dirty="0"/>
          </a:p>
        </p:txBody>
      </p:sp>
      <p:sp>
        <p:nvSpPr>
          <p:cNvPr id="4984" name="Google Shape;4984;p49"/>
          <p:cNvSpPr txBox="1">
            <a:spLocks noGrp="1"/>
          </p:cNvSpPr>
          <p:nvPr>
            <p:ph type="subTitle" idx="1"/>
          </p:nvPr>
        </p:nvSpPr>
        <p:spPr>
          <a:xfrm>
            <a:off x="1468714" y="2800260"/>
            <a:ext cx="2575967" cy="1046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Leia nosso artigo na íntegra, acessando o código acima, ou com o link a seguir: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bit.ly/dataguard-pdf</a:t>
            </a:r>
            <a:endParaRPr lang="en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87" name="Google Shape;4987;p49"/>
          <p:cNvSpPr txBox="1">
            <a:spLocks noGrp="1"/>
          </p:cNvSpPr>
          <p:nvPr>
            <p:ph type="title" idx="5"/>
          </p:nvPr>
        </p:nvSpPr>
        <p:spPr>
          <a:xfrm>
            <a:off x="5512517" y="2456044"/>
            <a:ext cx="1161336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4988" name="Google Shape;4988;p49"/>
          <p:cNvSpPr txBox="1">
            <a:spLocks noGrp="1"/>
          </p:cNvSpPr>
          <p:nvPr>
            <p:ph type="subTitle" idx="6"/>
          </p:nvPr>
        </p:nvSpPr>
        <p:spPr>
          <a:xfrm>
            <a:off x="4707984" y="2800260"/>
            <a:ext cx="2770401" cy="1046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Veja nosso repositório completo, acessando o código acima, ou com o link a seguir: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bit.ly/dataguard-repo</a:t>
            </a:r>
            <a:endParaRPr lang="en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90" name="Google Shape;4990;p49"/>
          <p:cNvSpPr txBox="1"/>
          <p:nvPr/>
        </p:nvSpPr>
        <p:spPr>
          <a:xfrm>
            <a:off x="5752837" y="1563600"/>
            <a:ext cx="680700" cy="680700"/>
          </a:xfrm>
          <a:prstGeom prst="rect">
            <a:avLst/>
          </a:prstGeom>
          <a:noFill/>
          <a:ln w="9525" cap="flat" cmpd="sng">
            <a:solidFill>
              <a:srgbClr val="D78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800" err="1">
                <a:solidFill>
                  <a:srgbClr val="D789FF"/>
                </a:solidFill>
                <a:latin typeface="Share Tech"/>
                <a:ea typeface="Share Tech"/>
                <a:cs typeface="Share Tech"/>
                <a:sym typeface="Share Tech"/>
              </a:rPr>
              <a:t>Qr</a:t>
            </a:r>
            <a:r>
              <a:rPr lang="pt-BR" sz="1800">
                <a:solidFill>
                  <a:srgbClr val="D789FF"/>
                </a:solidFill>
                <a:latin typeface="Share Tech"/>
                <a:ea typeface="Share Tech"/>
                <a:cs typeface="Share Tech"/>
                <a:sym typeface="Share Tech"/>
              </a:rPr>
              <a:t> code</a:t>
            </a:r>
          </a:p>
        </p:txBody>
      </p:sp>
      <p:sp>
        <p:nvSpPr>
          <p:cNvPr id="4992" name="Google Shape;4992;p49"/>
          <p:cNvSpPr/>
          <p:nvPr/>
        </p:nvSpPr>
        <p:spPr>
          <a:xfrm>
            <a:off x="131463" y="36322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/>
          <p:nvPr/>
        </p:nvSpPr>
        <p:spPr>
          <a:xfrm>
            <a:off x="6487338" y="37900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4" name="Google Shape;4994;p49"/>
          <p:cNvSpPr/>
          <p:nvPr/>
        </p:nvSpPr>
        <p:spPr>
          <a:xfrm>
            <a:off x="304613" y="1180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5" name="Google Shape;4995;p49"/>
          <p:cNvSpPr/>
          <p:nvPr/>
        </p:nvSpPr>
        <p:spPr>
          <a:xfrm>
            <a:off x="3248888" y="1649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6" name="Google Shape;4996;p49"/>
          <p:cNvSpPr/>
          <p:nvPr/>
        </p:nvSpPr>
        <p:spPr>
          <a:xfrm>
            <a:off x="5535913" y="-220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7" name="Google Shape;4997;p49"/>
          <p:cNvSpPr/>
          <p:nvPr/>
        </p:nvSpPr>
        <p:spPr>
          <a:xfrm>
            <a:off x="8091988" y="9684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8" name="Google Shape;4998;p49"/>
          <p:cNvSpPr/>
          <p:nvPr/>
        </p:nvSpPr>
        <p:spPr>
          <a:xfrm>
            <a:off x="695625" y="462338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994;p49">
            <a:extLst>
              <a:ext uri="{FF2B5EF4-FFF2-40B4-BE49-F238E27FC236}">
                <a16:creationId xmlns:a16="http://schemas.microsoft.com/office/drawing/2014/main" id="{83C9BD42-5BEC-60B0-0160-44595A115E13}"/>
              </a:ext>
            </a:extLst>
          </p:cNvPr>
          <p:cNvSpPr/>
          <p:nvPr/>
        </p:nvSpPr>
        <p:spPr>
          <a:xfrm>
            <a:off x="3287100" y="27813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995;p49">
            <a:extLst>
              <a:ext uri="{FF2B5EF4-FFF2-40B4-BE49-F238E27FC236}">
                <a16:creationId xmlns:a16="http://schemas.microsoft.com/office/drawing/2014/main" id="{0572C964-42DA-E597-7106-666D8313255A}"/>
              </a:ext>
            </a:extLst>
          </p:cNvPr>
          <p:cNvSpPr/>
          <p:nvPr/>
        </p:nvSpPr>
        <p:spPr>
          <a:xfrm>
            <a:off x="6231375" y="3249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997;p49">
            <a:extLst>
              <a:ext uri="{FF2B5EF4-FFF2-40B4-BE49-F238E27FC236}">
                <a16:creationId xmlns:a16="http://schemas.microsoft.com/office/drawing/2014/main" id="{3BD01830-1780-E59A-4113-AD6369482BDF}"/>
              </a:ext>
            </a:extLst>
          </p:cNvPr>
          <p:cNvSpPr/>
          <p:nvPr/>
        </p:nvSpPr>
        <p:spPr>
          <a:xfrm>
            <a:off x="11074475" y="25690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80AB196E-54CF-83D9-C73F-086FC3779F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61" t="10990" r="11152" b="11007"/>
          <a:stretch/>
        </p:blipFill>
        <p:spPr>
          <a:xfrm>
            <a:off x="2214044" y="1278567"/>
            <a:ext cx="1085311" cy="1080000"/>
          </a:xfrm>
          <a:prstGeom prst="rect">
            <a:avLst/>
          </a:prstGeom>
        </p:spPr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B93C0742-6BBB-4AC6-9F79-0626D8D7E1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75" t="8997" r="9853" b="8944"/>
          <a:stretch/>
        </p:blipFill>
        <p:spPr>
          <a:xfrm>
            <a:off x="5565597" y="1278567"/>
            <a:ext cx="105517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6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44"/>
          <p:cNvSpPr txBox="1">
            <a:spLocks noGrp="1"/>
          </p:cNvSpPr>
          <p:nvPr>
            <p:ph type="title"/>
          </p:nvPr>
        </p:nvSpPr>
        <p:spPr>
          <a:xfrm>
            <a:off x="514905" y="282500"/>
            <a:ext cx="4722921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>
                <a:sym typeface="Arial"/>
              </a:rPr>
              <a:t>NOSSO OBJETIVO</a:t>
            </a:r>
            <a:endParaRPr sz="4400">
              <a:sym typeface="Arial"/>
            </a:endParaRPr>
          </a:p>
        </p:txBody>
      </p:sp>
      <p:sp>
        <p:nvSpPr>
          <p:cNvPr id="4877" name="Google Shape;4877;p44"/>
          <p:cNvSpPr txBox="1">
            <a:spLocks noGrp="1"/>
          </p:cNvSpPr>
          <p:nvPr>
            <p:ph type="subTitle" idx="1"/>
          </p:nvPr>
        </p:nvSpPr>
        <p:spPr>
          <a:xfrm>
            <a:off x="750869" y="1388620"/>
            <a:ext cx="3065267" cy="99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pt-BR" sz="1600" dirty="0"/>
              <a:t>A tecnologia cresce cada vez mais, sendo assim a segurança dos dados se torna </a:t>
            </a:r>
            <a:r>
              <a:rPr lang="pt-BR" sz="1600" b="1" dirty="0">
                <a:solidFill>
                  <a:srgbClr val="FFC000"/>
                </a:solidFill>
              </a:rPr>
              <a:t>primordial</a:t>
            </a:r>
            <a:r>
              <a:rPr lang="pt-BR" sz="1600" dirty="0"/>
              <a:t>.</a:t>
            </a:r>
          </a:p>
        </p:txBody>
      </p:sp>
      <p:sp>
        <p:nvSpPr>
          <p:cNvPr id="4878" name="Google Shape;4878;p44"/>
          <p:cNvSpPr/>
          <p:nvPr/>
        </p:nvSpPr>
        <p:spPr>
          <a:xfrm>
            <a:off x="1872500" y="580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44"/>
          <p:cNvSpPr/>
          <p:nvPr/>
        </p:nvSpPr>
        <p:spPr>
          <a:xfrm>
            <a:off x="7628575" y="5801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0" name="Google Shape;4880;p44"/>
          <p:cNvSpPr/>
          <p:nvPr/>
        </p:nvSpPr>
        <p:spPr>
          <a:xfrm>
            <a:off x="6828175" y="713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44"/>
          <p:cNvSpPr/>
          <p:nvPr/>
        </p:nvSpPr>
        <p:spPr>
          <a:xfrm>
            <a:off x="647425" y="16165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877;p44">
            <a:extLst>
              <a:ext uri="{FF2B5EF4-FFF2-40B4-BE49-F238E27FC236}">
                <a16:creationId xmlns:a16="http://schemas.microsoft.com/office/drawing/2014/main" id="{77B04F4F-0EFA-347D-5FD4-AB61B32F4461}"/>
              </a:ext>
            </a:extLst>
          </p:cNvPr>
          <p:cNvSpPr txBox="1">
            <a:spLocks/>
          </p:cNvSpPr>
          <p:nvPr/>
        </p:nvSpPr>
        <p:spPr>
          <a:xfrm>
            <a:off x="9079353" y="1301435"/>
            <a:ext cx="2939143" cy="65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indent="-317500" algn="ctr"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pt-BR" dirty="0">
                <a:latin typeface="Maven Pro" panose="020B0604020202020204" charset="0"/>
              </a:rPr>
              <a:t>Incidentes devido pouco equipamento para </a:t>
            </a:r>
            <a:r>
              <a:rPr lang="pt-BR" dirty="0">
                <a:solidFill>
                  <a:schemeClr val="accent4">
                    <a:lumMod val="25000"/>
                    <a:lumOff val="75000"/>
                  </a:schemeClr>
                </a:solidFill>
                <a:latin typeface="Maven Pro" panose="020B0604020202020204" charset="0"/>
              </a:rPr>
              <a:t>Data Centers.</a:t>
            </a:r>
          </a:p>
          <a:p>
            <a:endParaRPr lang="pt-BR" dirty="0">
              <a:latin typeface="Maven Pro" panose="020B0604020202020204" charset="0"/>
            </a:endParaRPr>
          </a:p>
          <a:p>
            <a:endParaRPr lang="pt-BR" dirty="0">
              <a:latin typeface="Maven Pro" panose="020B0604020202020204" charset="0"/>
            </a:endParaRPr>
          </a:p>
        </p:txBody>
      </p:sp>
      <p:sp>
        <p:nvSpPr>
          <p:cNvPr id="3" name="Google Shape;4994;p49">
            <a:extLst>
              <a:ext uri="{FF2B5EF4-FFF2-40B4-BE49-F238E27FC236}">
                <a16:creationId xmlns:a16="http://schemas.microsoft.com/office/drawing/2014/main" id="{A95206DB-5044-1A0A-EE95-F7963CD89D57}"/>
              </a:ext>
            </a:extLst>
          </p:cNvPr>
          <p:cNvSpPr/>
          <p:nvPr/>
        </p:nvSpPr>
        <p:spPr>
          <a:xfrm>
            <a:off x="3924936" y="15081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995;p49">
            <a:extLst>
              <a:ext uri="{FF2B5EF4-FFF2-40B4-BE49-F238E27FC236}">
                <a16:creationId xmlns:a16="http://schemas.microsoft.com/office/drawing/2014/main" id="{B40E6079-1FA9-1DAC-E624-505C7B1673C1}"/>
              </a:ext>
            </a:extLst>
          </p:cNvPr>
          <p:cNvSpPr/>
          <p:nvPr/>
        </p:nvSpPr>
        <p:spPr>
          <a:xfrm>
            <a:off x="6869211" y="19765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994;p49">
            <a:extLst>
              <a:ext uri="{FF2B5EF4-FFF2-40B4-BE49-F238E27FC236}">
                <a16:creationId xmlns:a16="http://schemas.microsoft.com/office/drawing/2014/main" id="{43FE0476-669A-3869-B192-F7FD28EF1FDC}"/>
              </a:ext>
            </a:extLst>
          </p:cNvPr>
          <p:cNvSpPr/>
          <p:nvPr/>
        </p:nvSpPr>
        <p:spPr>
          <a:xfrm>
            <a:off x="6989973" y="33500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3605A7-9C0D-0C28-54A2-B19593869E45}"/>
              </a:ext>
            </a:extLst>
          </p:cNvPr>
          <p:cNvSpPr txBox="1"/>
          <p:nvPr/>
        </p:nvSpPr>
        <p:spPr>
          <a:xfrm>
            <a:off x="1615665" y="3061850"/>
            <a:ext cx="118001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aven Pro" panose="020B0604020202020204" charset="0"/>
              </a:rPr>
              <a:t>Segurança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F71FFBA-99B7-94C2-5EFB-0A7AD0B0F478}"/>
              </a:ext>
            </a:extLst>
          </p:cNvPr>
          <p:cNvGrpSpPr/>
          <p:nvPr/>
        </p:nvGrpSpPr>
        <p:grpSpPr>
          <a:xfrm>
            <a:off x="916528" y="2607813"/>
            <a:ext cx="1289143" cy="307777"/>
            <a:chOff x="658553" y="2738830"/>
            <a:chExt cx="1289143" cy="307777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1E46E9D-EAC3-1999-D10A-096B17D815E4}"/>
                </a:ext>
              </a:extLst>
            </p:cNvPr>
            <p:cNvSpPr txBox="1"/>
            <p:nvPr/>
          </p:nvSpPr>
          <p:spPr>
            <a:xfrm>
              <a:off x="658553" y="2738830"/>
              <a:ext cx="1132147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b="1" dirty="0">
                  <a:solidFill>
                    <a:srgbClr val="92D050"/>
                  </a:solidFill>
                  <a:latin typeface="Maven Pro" panose="020B0604020202020204" charset="0"/>
                </a:rPr>
                <a:t>Tecnologia</a:t>
              </a:r>
            </a:p>
          </p:txBody>
        </p:sp>
        <p:sp>
          <p:nvSpPr>
            <p:cNvPr id="9" name="Seta: para Cima 8">
              <a:extLst>
                <a:ext uri="{FF2B5EF4-FFF2-40B4-BE49-F238E27FC236}">
                  <a16:creationId xmlns:a16="http://schemas.microsoft.com/office/drawing/2014/main" id="{95E043A9-3760-53C1-F60D-067020D4260B}"/>
                </a:ext>
              </a:extLst>
            </p:cNvPr>
            <p:cNvSpPr/>
            <p:nvPr/>
          </p:nvSpPr>
          <p:spPr>
            <a:xfrm>
              <a:off x="1769896" y="2781593"/>
              <a:ext cx="177800" cy="222250"/>
            </a:xfrm>
            <a:prstGeom prst="upArrow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Seta: para Cima 10">
            <a:extLst>
              <a:ext uri="{FF2B5EF4-FFF2-40B4-BE49-F238E27FC236}">
                <a16:creationId xmlns:a16="http://schemas.microsoft.com/office/drawing/2014/main" id="{BD2F4BB0-B14D-238A-0CDF-41AC08A5BB27}"/>
              </a:ext>
            </a:extLst>
          </p:cNvPr>
          <p:cNvSpPr/>
          <p:nvPr/>
        </p:nvSpPr>
        <p:spPr>
          <a:xfrm>
            <a:off x="2698565" y="3098461"/>
            <a:ext cx="177800" cy="222250"/>
          </a:xfrm>
          <a:prstGeom prst="upArrow">
            <a:avLst/>
          </a:prstGeom>
          <a:solidFill>
            <a:srgbClr val="E86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4877;p44">
            <a:extLst>
              <a:ext uri="{FF2B5EF4-FFF2-40B4-BE49-F238E27FC236}">
                <a16:creationId xmlns:a16="http://schemas.microsoft.com/office/drawing/2014/main" id="{E4AB5972-6AC2-3BB9-DA76-DEA235500585}"/>
              </a:ext>
            </a:extLst>
          </p:cNvPr>
          <p:cNvSpPr txBox="1">
            <a:spLocks/>
          </p:cNvSpPr>
          <p:nvPr/>
        </p:nvSpPr>
        <p:spPr>
          <a:xfrm>
            <a:off x="5520401" y="769607"/>
            <a:ext cx="2939144" cy="102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indent="-317500" algn="ctr"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pt-BR" dirty="0">
                <a:latin typeface="Maven Pro" panose="020B0604020202020204" charset="0"/>
              </a:rPr>
              <a:t>Quando se fala em</a:t>
            </a:r>
          </a:p>
          <a:p>
            <a:r>
              <a:rPr lang="pt-BR" b="1" dirty="0">
                <a:solidFill>
                  <a:srgbClr val="FFFF66"/>
                </a:solidFill>
                <a:latin typeface="Maven Pro" panose="020B0604020202020204" charset="0"/>
              </a:rPr>
              <a:t>oscilações</a:t>
            </a:r>
            <a:r>
              <a:rPr lang="pt-BR" dirty="0">
                <a:solidFill>
                  <a:srgbClr val="FFFF66"/>
                </a:solidFill>
                <a:latin typeface="Maven Pro" panose="020B060402020202020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Maven Pro" panose="020B0604020202020204" charset="0"/>
              </a:rPr>
              <a:t>e</a:t>
            </a:r>
            <a:r>
              <a:rPr lang="pt-BR" dirty="0">
                <a:solidFill>
                  <a:srgbClr val="FFFF66"/>
                </a:solidFill>
                <a:latin typeface="Maven Pro" panose="020B0604020202020204" charset="0"/>
              </a:rPr>
              <a:t> </a:t>
            </a:r>
            <a:r>
              <a:rPr lang="pt-BR" b="1" dirty="0">
                <a:solidFill>
                  <a:srgbClr val="FFFF66"/>
                </a:solidFill>
                <a:latin typeface="Maven Pro" panose="020B0604020202020204" charset="0"/>
              </a:rPr>
              <a:t>indisponibilidade</a:t>
            </a:r>
            <a:r>
              <a:rPr lang="pt-BR" dirty="0">
                <a:solidFill>
                  <a:schemeClr val="bg1"/>
                </a:solidFill>
                <a:latin typeface="Maven Pro" panose="020B0604020202020204" charset="0"/>
              </a:rPr>
              <a:t>,</a:t>
            </a:r>
          </a:p>
          <a:p>
            <a:r>
              <a:rPr lang="pt-BR" dirty="0">
                <a:solidFill>
                  <a:schemeClr val="bg1"/>
                </a:solidFill>
                <a:latin typeface="Maven Pro" panose="020B0604020202020204" charset="0"/>
              </a:rPr>
              <a:t>são grandes as chances de ser por conta do 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aven Pro" panose="020B0604020202020204" charset="0"/>
              </a:rPr>
              <a:t>Data Center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0057938-1E76-BBC9-BFEF-A3AE8A663A2C}"/>
              </a:ext>
            </a:extLst>
          </p:cNvPr>
          <p:cNvGrpSpPr/>
          <p:nvPr/>
        </p:nvGrpSpPr>
        <p:grpSpPr>
          <a:xfrm>
            <a:off x="5902075" y="1776561"/>
            <a:ext cx="2651415" cy="822480"/>
            <a:chOff x="5184292" y="3261269"/>
            <a:chExt cx="2651415" cy="822480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DBBE7F4-6EC1-5CAE-A9AD-71EB9D46AEE6}"/>
                </a:ext>
              </a:extLst>
            </p:cNvPr>
            <p:cNvSpPr txBox="1"/>
            <p:nvPr/>
          </p:nvSpPr>
          <p:spPr>
            <a:xfrm>
              <a:off x="5184292" y="3261269"/>
              <a:ext cx="253183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  <a:latin typeface="Maven Pro" panose="020B0604020202020204" charset="0"/>
                </a:rPr>
                <a:t>➜ Falhas de energia ou hardware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DFF38729-FE01-97DD-BCE5-DBCF68F408B9}"/>
                </a:ext>
              </a:extLst>
            </p:cNvPr>
            <p:cNvSpPr txBox="1"/>
            <p:nvPr/>
          </p:nvSpPr>
          <p:spPr>
            <a:xfrm>
              <a:off x="5184292" y="3534010"/>
              <a:ext cx="177218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  <a:latin typeface="Maven Pro" panose="020B0604020202020204" charset="0"/>
                </a:rPr>
                <a:t>➜ Superaquecimento 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883C3760-D3F0-B68A-1DCB-7F34F9CBFDEB}"/>
                </a:ext>
              </a:extLst>
            </p:cNvPr>
            <p:cNvSpPr txBox="1"/>
            <p:nvPr/>
          </p:nvSpPr>
          <p:spPr>
            <a:xfrm>
              <a:off x="5184292" y="3806750"/>
              <a:ext cx="265141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  <a:latin typeface="Maven Pro" panose="020B0604020202020204" charset="0"/>
                </a:rPr>
                <a:t>➜ Mal funcionamento por corrosão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B8517B-D222-5447-91E3-77F94E02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85323" y="3099272"/>
            <a:ext cx="2708677" cy="18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 descr="Uma imagem contendo no interior, computador, quarto, mesa&#10;&#10;Descrição gerada automaticamente">
            <a:extLst>
              <a:ext uri="{FF2B5EF4-FFF2-40B4-BE49-F238E27FC236}">
                <a16:creationId xmlns:a16="http://schemas.microsoft.com/office/drawing/2014/main" id="{FAA9529A-D6AB-BCC4-FDBE-F8DA6FD71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1" b="99041" l="9921" r="89931">
                        <a14:foregroundMark x1="23016" y1="11872" x2="24901" y2="827"/>
                        <a14:foregroundMark x1="31845" y1="9623" x2="30332" y2="7606"/>
                        <a14:foregroundMark x1="17932" y1="64716" x2="30481" y2="97817"/>
                        <a14:foregroundMark x1="30481" y1="97817" x2="54365" y2="52216"/>
                        <a14:foregroundMark x1="54365" y1="52216" x2="73438" y2="84259"/>
                        <a14:foregroundMark x1="73438" y1="84259" x2="85218" y2="28142"/>
                        <a14:foregroundMark x1="85218" y1="28142" x2="82763" y2="28902"/>
                        <a14:foregroundMark x1="36731" y1="61971" x2="59846" y2="96065"/>
                        <a14:foregroundMark x1="38988" y1="70999" x2="30531" y2="78770"/>
                        <a14:foregroundMark x1="42733" y1="87037" x2="47619" y2="94048"/>
                        <a14:foregroundMark x1="46875" y1="86276" x2="44048" y2="92030"/>
                        <a14:foregroundMark x1="38244" y1="95800" x2="55035" y2="96362"/>
                        <a14:foregroundMark x1="55035" y1="96362" x2="48934" y2="97288"/>
                        <a14:foregroundMark x1="62475" y1="94544" x2="51835" y2="76653"/>
                        <a14:foregroundMark x1="51835" y1="76653" x2="62897" y2="88591"/>
                        <a14:foregroundMark x1="62897" y1="88591" x2="65675" y2="93783"/>
                        <a14:foregroundMark x1="59102" y1="92791" x2="69048" y2="95304"/>
                        <a14:foregroundMark x1="47445" y1="2348" x2="80704" y2="1587"/>
                        <a14:foregroundMark x1="76935" y1="84524" x2="73760" y2="98810"/>
                        <a14:foregroundMark x1="85020" y1="8102" x2="85218" y2="331"/>
                        <a14:foregroundMark x1="81076" y1="60483" x2="82316" y2="88029"/>
                        <a14:foregroundMark x1="82316" y1="88029" x2="74504" y2="99041"/>
                        <a14:backgroundMark x1="89162" y1="45172" x2="88219" y2="26885"/>
                        <a14:backgroundMark x1="86161" y1="30390" x2="86161" y2="27381"/>
                        <a14:backgroundMark x1="85764" y1="36409" x2="85764" y2="36409"/>
                        <a14:backgroundMark x1="85218" y1="36409" x2="85218" y2="36409"/>
                        <a14:backgroundMark x1="85392" y1="34921" x2="85020" y2="37169"/>
                        <a14:backgroundMark x1="84846" y1="37665" x2="85764" y2="26885"/>
                      </a14:backgroundRemoval>
                    </a14:imgEffect>
                  </a14:imgLayer>
                </a14:imgProps>
              </a:ext>
            </a:extLst>
          </a:blip>
          <a:srcRect t="2222" b="11468"/>
          <a:stretch/>
        </p:blipFill>
        <p:spPr>
          <a:xfrm>
            <a:off x="3148637" y="2423224"/>
            <a:ext cx="3060259" cy="1980957"/>
          </a:xfrm>
          <a:prstGeom prst="rect">
            <a:avLst/>
          </a:prstGeom>
          <a:effectLst>
            <a:outerShdw blurRad="76200" sx="106000" sy="106000" algn="ctr" rotWithShape="0">
              <a:srgbClr val="000000">
                <a:alpha val="56863"/>
              </a:srgbClr>
            </a:outerShdw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áfico 26" descr="Wi-Fi estrutura de tópicos">
            <a:extLst>
              <a:ext uri="{FF2B5EF4-FFF2-40B4-BE49-F238E27FC236}">
                <a16:creationId xmlns:a16="http://schemas.microsoft.com/office/drawing/2014/main" id="{A777C15B-F44A-AB88-DC52-12D23B2835B0}"/>
              </a:ext>
            </a:extLst>
          </p:cNvPr>
          <p:cNvGrpSpPr/>
          <p:nvPr/>
        </p:nvGrpSpPr>
        <p:grpSpPr>
          <a:xfrm>
            <a:off x="4539327" y="2514107"/>
            <a:ext cx="416050" cy="274401"/>
            <a:chOff x="4528403" y="2468149"/>
            <a:chExt cx="416050" cy="262320"/>
          </a:xfrm>
          <a:solidFill>
            <a:schemeClr val="bg1"/>
          </a:solidFill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F16F87B7-EB96-2915-A729-CC9401D72B18}"/>
                </a:ext>
              </a:extLst>
            </p:cNvPr>
            <p:cNvSpPr/>
            <p:nvPr/>
          </p:nvSpPr>
          <p:spPr>
            <a:xfrm>
              <a:off x="4528403" y="2468149"/>
              <a:ext cx="416050" cy="95508"/>
            </a:xfrm>
            <a:custGeom>
              <a:avLst/>
              <a:gdLst>
                <a:gd name="connsiteX0" fmla="*/ 9158 w 416050"/>
                <a:gd name="connsiteY0" fmla="*/ 95508 h 95508"/>
                <a:gd name="connsiteX1" fmla="*/ 406892 w 416050"/>
                <a:gd name="connsiteY1" fmla="*/ 95508 h 95508"/>
                <a:gd name="connsiteX2" fmla="*/ 416050 w 416050"/>
                <a:gd name="connsiteY2" fmla="*/ 86350 h 95508"/>
                <a:gd name="connsiteX3" fmla="*/ 0 w 416050"/>
                <a:gd name="connsiteY3" fmla="*/ 86350 h 95508"/>
                <a:gd name="connsiteX4" fmla="*/ 9158 w 416050"/>
                <a:gd name="connsiteY4" fmla="*/ 95508 h 9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50" h="95508">
                  <a:moveTo>
                    <a:pt x="9158" y="95508"/>
                  </a:moveTo>
                  <a:cubicBezTo>
                    <a:pt x="119058" y="-14392"/>
                    <a:pt x="296992" y="-14392"/>
                    <a:pt x="406892" y="95508"/>
                  </a:cubicBezTo>
                  <a:lnTo>
                    <a:pt x="416050" y="86350"/>
                  </a:lnTo>
                  <a:cubicBezTo>
                    <a:pt x="300917" y="-28783"/>
                    <a:pt x="114479" y="-28783"/>
                    <a:pt x="0" y="86350"/>
                  </a:cubicBezTo>
                  <a:lnTo>
                    <a:pt x="9158" y="95508"/>
                  </a:lnTo>
                  <a:close/>
                </a:path>
              </a:pathLst>
            </a:custGeom>
            <a:solidFill>
              <a:schemeClr val="bg1"/>
            </a:solidFill>
            <a:ln w="644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C0C90284-BFDA-BCA8-EC60-417602EC8905}"/>
                </a:ext>
              </a:extLst>
            </p:cNvPr>
            <p:cNvSpPr/>
            <p:nvPr/>
          </p:nvSpPr>
          <p:spPr>
            <a:xfrm>
              <a:off x="4583353" y="2546812"/>
              <a:ext cx="305495" cy="72448"/>
            </a:xfrm>
            <a:custGeom>
              <a:avLst/>
              <a:gdLst>
                <a:gd name="connsiteX0" fmla="*/ 305496 w 305495"/>
                <a:gd name="connsiteY0" fmla="*/ 63291 h 72448"/>
                <a:gd name="connsiteX1" fmla="*/ 0 w 305495"/>
                <a:gd name="connsiteY1" fmla="*/ 63291 h 72448"/>
                <a:gd name="connsiteX2" fmla="*/ 9158 w 305495"/>
                <a:gd name="connsiteY2" fmla="*/ 72449 h 72448"/>
                <a:gd name="connsiteX3" fmla="*/ 295683 w 305495"/>
                <a:gd name="connsiteY3" fmla="*/ 72449 h 72448"/>
                <a:gd name="connsiteX4" fmla="*/ 305496 w 305495"/>
                <a:gd name="connsiteY4" fmla="*/ 63291 h 7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495" h="72448">
                  <a:moveTo>
                    <a:pt x="305496" y="63291"/>
                  </a:moveTo>
                  <a:cubicBezTo>
                    <a:pt x="221108" y="-21097"/>
                    <a:pt x="84387" y="-21097"/>
                    <a:pt x="0" y="63291"/>
                  </a:cubicBezTo>
                  <a:lnTo>
                    <a:pt x="9158" y="72449"/>
                  </a:lnTo>
                  <a:cubicBezTo>
                    <a:pt x="88313" y="-6705"/>
                    <a:pt x="216529" y="-6705"/>
                    <a:pt x="295683" y="72449"/>
                  </a:cubicBezTo>
                  <a:lnTo>
                    <a:pt x="305496" y="63291"/>
                  </a:lnTo>
                  <a:close/>
                </a:path>
              </a:pathLst>
            </a:custGeom>
            <a:solidFill>
              <a:schemeClr val="bg1"/>
            </a:solidFill>
            <a:ln w="644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E8A26D08-AFA7-FE25-17FA-3A755A3702A7}"/>
                </a:ext>
              </a:extLst>
            </p:cNvPr>
            <p:cNvSpPr/>
            <p:nvPr/>
          </p:nvSpPr>
          <p:spPr>
            <a:xfrm>
              <a:off x="4639611" y="2625476"/>
              <a:ext cx="194287" cy="49389"/>
            </a:xfrm>
            <a:custGeom>
              <a:avLst/>
              <a:gdLst>
                <a:gd name="connsiteX0" fmla="*/ 9158 w 194287"/>
                <a:gd name="connsiteY0" fmla="*/ 49390 h 49389"/>
                <a:gd name="connsiteX1" fmla="*/ 185129 w 194287"/>
                <a:gd name="connsiteY1" fmla="*/ 49390 h 49389"/>
                <a:gd name="connsiteX2" fmla="*/ 194288 w 194287"/>
                <a:gd name="connsiteY2" fmla="*/ 40231 h 49389"/>
                <a:gd name="connsiteX3" fmla="*/ 0 w 194287"/>
                <a:gd name="connsiteY3" fmla="*/ 40231 h 49389"/>
                <a:gd name="connsiteX4" fmla="*/ 9158 w 194287"/>
                <a:gd name="connsiteY4" fmla="*/ 49390 h 4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87" h="49389">
                  <a:moveTo>
                    <a:pt x="9158" y="49390"/>
                  </a:moveTo>
                  <a:cubicBezTo>
                    <a:pt x="57567" y="981"/>
                    <a:pt x="136721" y="981"/>
                    <a:pt x="185129" y="49390"/>
                  </a:cubicBezTo>
                  <a:lnTo>
                    <a:pt x="194288" y="40231"/>
                  </a:lnTo>
                  <a:cubicBezTo>
                    <a:pt x="140646" y="-13410"/>
                    <a:pt x="53642" y="-13410"/>
                    <a:pt x="0" y="40231"/>
                  </a:cubicBezTo>
                  <a:lnTo>
                    <a:pt x="9158" y="49390"/>
                  </a:lnTo>
                  <a:close/>
                </a:path>
              </a:pathLst>
            </a:custGeom>
            <a:solidFill>
              <a:schemeClr val="bg1"/>
            </a:solidFill>
            <a:ln w="644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F9D0F7CA-13A2-39FB-427D-19540DCCEAFC}"/>
                </a:ext>
              </a:extLst>
            </p:cNvPr>
            <p:cNvSpPr/>
            <p:nvPr/>
          </p:nvSpPr>
          <p:spPr>
            <a:xfrm>
              <a:off x="4695215" y="2704139"/>
              <a:ext cx="83079" cy="26330"/>
            </a:xfrm>
            <a:custGeom>
              <a:avLst/>
              <a:gdLst>
                <a:gd name="connsiteX0" fmla="*/ 9158 w 83079"/>
                <a:gd name="connsiteY0" fmla="*/ 26330 h 26330"/>
                <a:gd name="connsiteX1" fmla="*/ 73921 w 83079"/>
                <a:gd name="connsiteY1" fmla="*/ 26330 h 26330"/>
                <a:gd name="connsiteX2" fmla="*/ 83079 w 83079"/>
                <a:gd name="connsiteY2" fmla="*/ 17172 h 26330"/>
                <a:gd name="connsiteX3" fmla="*/ 0 w 83079"/>
                <a:gd name="connsiteY3" fmla="*/ 17172 h 26330"/>
                <a:gd name="connsiteX4" fmla="*/ 9158 w 83079"/>
                <a:gd name="connsiteY4" fmla="*/ 26330 h 2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9" h="26330">
                  <a:moveTo>
                    <a:pt x="9158" y="26330"/>
                  </a:moveTo>
                  <a:cubicBezTo>
                    <a:pt x="26821" y="8668"/>
                    <a:pt x="56258" y="8668"/>
                    <a:pt x="73921" y="26330"/>
                  </a:cubicBezTo>
                  <a:lnTo>
                    <a:pt x="83079" y="17172"/>
                  </a:lnTo>
                  <a:cubicBezTo>
                    <a:pt x="60183" y="-5724"/>
                    <a:pt x="22896" y="-5724"/>
                    <a:pt x="0" y="17172"/>
                  </a:cubicBezTo>
                  <a:lnTo>
                    <a:pt x="9158" y="26330"/>
                  </a:lnTo>
                  <a:close/>
                </a:path>
              </a:pathLst>
            </a:custGeom>
            <a:solidFill>
              <a:schemeClr val="bg1"/>
            </a:solidFill>
            <a:ln w="644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8EAF2338-6FFA-6EE3-9D41-CB4B2F39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316" y="2743856"/>
            <a:ext cx="369119" cy="161806"/>
          </a:xfrm>
          <a:prstGeom prst="rect">
            <a:avLst/>
          </a:prstGeom>
        </p:spPr>
      </p:pic>
      <p:sp>
        <p:nvSpPr>
          <p:cNvPr id="4877" name="Google Shape;4877;p44"/>
          <p:cNvSpPr txBox="1">
            <a:spLocks noGrp="1"/>
          </p:cNvSpPr>
          <p:nvPr>
            <p:ph type="subTitle" idx="1"/>
          </p:nvPr>
        </p:nvSpPr>
        <p:spPr>
          <a:xfrm>
            <a:off x="592590" y="1234514"/>
            <a:ext cx="3084317" cy="75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BR" sz="1600" dirty="0">
                <a:sym typeface="Arial"/>
              </a:rPr>
              <a:t>Uma solução inovadora para o monitoramento e controle de</a:t>
            </a:r>
          </a:p>
          <a:p>
            <a:pPr marL="0" indent="0" algn="ctr"/>
            <a:r>
              <a:rPr lang="pt-BR" sz="1600" b="1" dirty="0">
                <a:solidFill>
                  <a:srgbClr val="92D050"/>
                </a:solidFill>
                <a:sym typeface="Arial"/>
              </a:rPr>
              <a:t>Temperatura</a:t>
            </a:r>
            <a:r>
              <a:rPr lang="pt-BR" sz="1600" dirty="0">
                <a:sym typeface="Arial"/>
              </a:rPr>
              <a:t> e </a:t>
            </a:r>
            <a:r>
              <a:rPr lang="pt-BR" sz="16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Arial"/>
              </a:rPr>
              <a:t>Umidade</a:t>
            </a:r>
            <a:endParaRPr lang="pt-BR" sz="1600" dirty="0">
              <a:sym typeface="Arial"/>
            </a:endParaRPr>
          </a:p>
        </p:txBody>
      </p:sp>
      <p:sp>
        <p:nvSpPr>
          <p:cNvPr id="4878" name="Google Shape;4878;p44"/>
          <p:cNvSpPr/>
          <p:nvPr/>
        </p:nvSpPr>
        <p:spPr>
          <a:xfrm>
            <a:off x="1872500" y="580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44"/>
          <p:cNvSpPr/>
          <p:nvPr/>
        </p:nvSpPr>
        <p:spPr>
          <a:xfrm>
            <a:off x="7628575" y="5801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0" name="Google Shape;4880;p44"/>
          <p:cNvSpPr/>
          <p:nvPr/>
        </p:nvSpPr>
        <p:spPr>
          <a:xfrm>
            <a:off x="6828175" y="713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44"/>
          <p:cNvSpPr/>
          <p:nvPr/>
        </p:nvSpPr>
        <p:spPr>
          <a:xfrm>
            <a:off x="647425" y="16165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76;p44">
            <a:extLst>
              <a:ext uri="{FF2B5EF4-FFF2-40B4-BE49-F238E27FC236}">
                <a16:creationId xmlns:a16="http://schemas.microsoft.com/office/drawing/2014/main" id="{3373AF2E-CB38-4B24-1756-0A6643CE7C3E}"/>
              </a:ext>
            </a:extLst>
          </p:cNvPr>
          <p:cNvSpPr txBox="1">
            <a:spLocks/>
          </p:cNvSpPr>
          <p:nvPr/>
        </p:nvSpPr>
        <p:spPr>
          <a:xfrm>
            <a:off x="510539" y="282500"/>
            <a:ext cx="3252569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pt-BR" sz="4400" dirty="0"/>
              <a:t>O DATAGUARD</a:t>
            </a:r>
          </a:p>
        </p:txBody>
      </p:sp>
      <p:sp>
        <p:nvSpPr>
          <p:cNvPr id="6" name="Google Shape;4994;p49">
            <a:extLst>
              <a:ext uri="{FF2B5EF4-FFF2-40B4-BE49-F238E27FC236}">
                <a16:creationId xmlns:a16="http://schemas.microsoft.com/office/drawing/2014/main" id="{2CD924F3-1A8B-0D95-D41F-6BEEF893AFE1}"/>
              </a:ext>
            </a:extLst>
          </p:cNvPr>
          <p:cNvSpPr/>
          <p:nvPr/>
        </p:nvSpPr>
        <p:spPr>
          <a:xfrm>
            <a:off x="2467700" y="22741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995;p49">
            <a:extLst>
              <a:ext uri="{FF2B5EF4-FFF2-40B4-BE49-F238E27FC236}">
                <a16:creationId xmlns:a16="http://schemas.microsoft.com/office/drawing/2014/main" id="{A4A8BA4D-B82C-79D1-9E27-8B5B189DB09B}"/>
              </a:ext>
            </a:extLst>
          </p:cNvPr>
          <p:cNvSpPr/>
          <p:nvPr/>
        </p:nvSpPr>
        <p:spPr>
          <a:xfrm>
            <a:off x="5411975" y="27425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994;p49">
            <a:extLst>
              <a:ext uri="{FF2B5EF4-FFF2-40B4-BE49-F238E27FC236}">
                <a16:creationId xmlns:a16="http://schemas.microsoft.com/office/drawing/2014/main" id="{4E73CA26-6CE6-02D9-686A-8A8D07D4D118}"/>
              </a:ext>
            </a:extLst>
          </p:cNvPr>
          <p:cNvSpPr/>
          <p:nvPr/>
        </p:nvSpPr>
        <p:spPr>
          <a:xfrm>
            <a:off x="3081707" y="37699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39CB1A-B92F-2F45-B757-9E625E7BA7BD}"/>
              </a:ext>
            </a:extLst>
          </p:cNvPr>
          <p:cNvSpPr txBox="1"/>
          <p:nvPr/>
        </p:nvSpPr>
        <p:spPr>
          <a:xfrm>
            <a:off x="4083709" y="517147"/>
            <a:ext cx="1211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Maven Pro" panose="020B0604020202020204" charset="0"/>
              </a:rPr>
              <a:t>Módulo IoT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E55065-6251-BE8F-16FF-FF7B21AA066F}"/>
              </a:ext>
            </a:extLst>
          </p:cNvPr>
          <p:cNvSpPr txBox="1"/>
          <p:nvPr/>
        </p:nvSpPr>
        <p:spPr>
          <a:xfrm>
            <a:off x="1059534" y="2273531"/>
            <a:ext cx="215042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indent="-317500" algn="ctr"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indent="-317500" algn="ctr">
              <a:spcBef>
                <a:spcPts val="1600"/>
              </a:spcBef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pt-BR" sz="1600" dirty="0">
                <a:sym typeface="Arial"/>
              </a:rPr>
              <a:t>Fundamental para o funcionamento dos</a:t>
            </a:r>
          </a:p>
          <a:p>
            <a:r>
              <a:rPr lang="pt-BR" sz="1600" b="1" dirty="0">
                <a:solidFill>
                  <a:schemeClr val="accent3">
                    <a:lumMod val="75000"/>
                  </a:schemeClr>
                </a:solidFill>
                <a:sym typeface="Arial"/>
              </a:rPr>
              <a:t>equipamentos de TI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16AE070-D46A-D0F2-15B1-69496E5859D1}"/>
              </a:ext>
            </a:extLst>
          </p:cNvPr>
          <p:cNvSpPr txBox="1"/>
          <p:nvPr/>
        </p:nvSpPr>
        <p:spPr>
          <a:xfrm>
            <a:off x="5861329" y="518999"/>
            <a:ext cx="235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92D050"/>
                </a:solidFill>
                <a:latin typeface="Maven Pro" panose="020B0604020202020204" charset="0"/>
                <a:sym typeface="Arial"/>
              </a:rPr>
              <a:t>Temperatura</a:t>
            </a:r>
            <a:r>
              <a:rPr lang="pt-BR" dirty="0">
                <a:latin typeface="Maven Pro" panose="020B0604020202020204" charset="0"/>
                <a:sym typeface="Arial"/>
              </a:rPr>
              <a:t> </a:t>
            </a:r>
            <a:r>
              <a:rPr lang="pt-BR" dirty="0">
                <a:solidFill>
                  <a:schemeClr val="bg1"/>
                </a:solidFill>
                <a:latin typeface="Maven Pro" panose="020B0604020202020204" charset="0"/>
                <a:sym typeface="Arial"/>
              </a:rPr>
              <a:t>e </a:t>
            </a:r>
            <a:r>
              <a:rPr lang="pt-B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aven Pro" panose="020B0604020202020204" charset="0"/>
                <a:sym typeface="Arial"/>
              </a:rPr>
              <a:t>Umidade</a:t>
            </a:r>
            <a:r>
              <a:rPr lang="pt-BR" dirty="0">
                <a:solidFill>
                  <a:schemeClr val="bg1"/>
                </a:solidFill>
                <a:latin typeface="Maven Pro" panose="020B0604020202020204" charset="0"/>
              </a:rPr>
              <a:t> em tempo real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932E4A7-EA26-831C-A88E-9C4AE08B8B4C}"/>
              </a:ext>
            </a:extLst>
          </p:cNvPr>
          <p:cNvSpPr txBox="1"/>
          <p:nvPr/>
        </p:nvSpPr>
        <p:spPr>
          <a:xfrm>
            <a:off x="835234" y="3298842"/>
            <a:ext cx="27801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Maven Pro" panose="020B0604020202020204" charset="0"/>
              </a:rPr>
              <a:t>Detecção precoce de problemas, tendo medidas preventivas mais rápidas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4B7DB5-7FCA-9D82-9DBD-F1A0D8258B61}"/>
              </a:ext>
            </a:extLst>
          </p:cNvPr>
          <p:cNvSpPr txBox="1"/>
          <p:nvPr/>
        </p:nvSpPr>
        <p:spPr>
          <a:xfrm>
            <a:off x="4407744" y="1289453"/>
            <a:ext cx="3547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Maven Pro" panose="020B0604020202020204" charset="0"/>
              </a:rPr>
              <a:t>Possibilita Geração de alertas, contato automático, controle remoto de ações</a:t>
            </a:r>
          </a:p>
        </p:txBody>
      </p:sp>
      <p:sp>
        <p:nvSpPr>
          <p:cNvPr id="17" name="Google Shape;4995;p49">
            <a:extLst>
              <a:ext uri="{FF2B5EF4-FFF2-40B4-BE49-F238E27FC236}">
                <a16:creationId xmlns:a16="http://schemas.microsoft.com/office/drawing/2014/main" id="{E7E2935C-C330-5524-0C83-55D32E7507A0}"/>
              </a:ext>
            </a:extLst>
          </p:cNvPr>
          <p:cNvSpPr/>
          <p:nvPr/>
        </p:nvSpPr>
        <p:spPr>
          <a:xfrm>
            <a:off x="7547919" y="148986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5;p49">
            <a:extLst>
              <a:ext uri="{FF2B5EF4-FFF2-40B4-BE49-F238E27FC236}">
                <a16:creationId xmlns:a16="http://schemas.microsoft.com/office/drawing/2014/main" id="{A1D83223-CE61-B690-6FF4-C14509A1BEBD}"/>
              </a:ext>
            </a:extLst>
          </p:cNvPr>
          <p:cNvSpPr/>
          <p:nvPr/>
        </p:nvSpPr>
        <p:spPr>
          <a:xfrm>
            <a:off x="3744725" y="1439599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995;p49">
            <a:extLst>
              <a:ext uri="{FF2B5EF4-FFF2-40B4-BE49-F238E27FC236}">
                <a16:creationId xmlns:a16="http://schemas.microsoft.com/office/drawing/2014/main" id="{8A0D9FB6-C556-9F61-9F67-09CD96B4B651}"/>
              </a:ext>
            </a:extLst>
          </p:cNvPr>
          <p:cNvSpPr/>
          <p:nvPr/>
        </p:nvSpPr>
        <p:spPr>
          <a:xfrm>
            <a:off x="4572000" y="3527997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AED22C9B-BB9A-F84E-F4DB-73AEEC40B4FF}"/>
              </a:ext>
            </a:extLst>
          </p:cNvPr>
          <p:cNvSpPr/>
          <p:nvPr/>
        </p:nvSpPr>
        <p:spPr>
          <a:xfrm>
            <a:off x="3601329" y="569742"/>
            <a:ext cx="527539" cy="136761"/>
          </a:xfrm>
          <a:custGeom>
            <a:avLst/>
            <a:gdLst>
              <a:gd name="connsiteX0" fmla="*/ 0 w 527539"/>
              <a:gd name="connsiteY0" fmla="*/ 0 h 136761"/>
              <a:gd name="connsiteX1" fmla="*/ 203982 w 527539"/>
              <a:gd name="connsiteY1" fmla="*/ 21101 h 136761"/>
              <a:gd name="connsiteX2" fmla="*/ 295422 w 527539"/>
              <a:gd name="connsiteY2" fmla="*/ 126609 h 136761"/>
              <a:gd name="connsiteX3" fmla="*/ 527539 w 527539"/>
              <a:gd name="connsiteY3" fmla="*/ 126609 h 13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539" h="136761">
                <a:moveTo>
                  <a:pt x="0" y="0"/>
                </a:moveTo>
                <a:cubicBezTo>
                  <a:pt x="77372" y="-1"/>
                  <a:pt x="154745" y="-1"/>
                  <a:pt x="203982" y="21101"/>
                </a:cubicBezTo>
                <a:cubicBezTo>
                  <a:pt x="253219" y="42203"/>
                  <a:pt x="241496" y="109024"/>
                  <a:pt x="295422" y="126609"/>
                </a:cubicBezTo>
                <a:cubicBezTo>
                  <a:pt x="349348" y="144194"/>
                  <a:pt x="438443" y="135401"/>
                  <a:pt x="527539" y="126609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C700E87C-2A2B-408F-7D6A-85F5785808E6}"/>
              </a:ext>
            </a:extLst>
          </p:cNvPr>
          <p:cNvSpPr/>
          <p:nvPr/>
        </p:nvSpPr>
        <p:spPr>
          <a:xfrm>
            <a:off x="5212080" y="682283"/>
            <a:ext cx="752622" cy="0"/>
          </a:xfrm>
          <a:custGeom>
            <a:avLst/>
            <a:gdLst>
              <a:gd name="connsiteX0" fmla="*/ 0 w 752622"/>
              <a:gd name="connsiteY0" fmla="*/ 0 h 0"/>
              <a:gd name="connsiteX1" fmla="*/ 752622 w 75262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2622">
                <a:moveTo>
                  <a:pt x="0" y="0"/>
                </a:moveTo>
                <a:lnTo>
                  <a:pt x="752622" y="0"/>
                </a:lnTo>
              </a:path>
            </a:pathLst>
          </a:cu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D9063DD9-65A7-3116-2B8D-6043FDC64190}"/>
              </a:ext>
            </a:extLst>
          </p:cNvPr>
          <p:cNvSpPr/>
          <p:nvPr/>
        </p:nvSpPr>
        <p:spPr>
          <a:xfrm>
            <a:off x="5198012" y="680879"/>
            <a:ext cx="562708" cy="670946"/>
          </a:xfrm>
          <a:custGeom>
            <a:avLst/>
            <a:gdLst>
              <a:gd name="connsiteX0" fmla="*/ 0 w 562708"/>
              <a:gd name="connsiteY0" fmla="*/ 1405 h 739959"/>
              <a:gd name="connsiteX1" fmla="*/ 267286 w 562708"/>
              <a:gd name="connsiteY1" fmla="*/ 43608 h 739959"/>
              <a:gd name="connsiteX2" fmla="*/ 499403 w 562708"/>
              <a:gd name="connsiteY2" fmla="*/ 289793 h 739959"/>
              <a:gd name="connsiteX3" fmla="*/ 562708 w 562708"/>
              <a:gd name="connsiteY3" fmla="*/ 739959 h 73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708" h="739959">
                <a:moveTo>
                  <a:pt x="0" y="1405"/>
                </a:moveTo>
                <a:cubicBezTo>
                  <a:pt x="92026" y="-1526"/>
                  <a:pt x="184052" y="-4457"/>
                  <a:pt x="267286" y="43608"/>
                </a:cubicBezTo>
                <a:cubicBezTo>
                  <a:pt x="350520" y="91673"/>
                  <a:pt x="450166" y="173735"/>
                  <a:pt x="499403" y="289793"/>
                </a:cubicBezTo>
                <a:cubicBezTo>
                  <a:pt x="548640" y="405851"/>
                  <a:pt x="555674" y="572905"/>
                  <a:pt x="562708" y="739959"/>
                </a:cubicBezTo>
              </a:path>
            </a:pathLst>
          </a:cu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674B76-66A8-9401-0ABD-AE7D8556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373" y="2143533"/>
            <a:ext cx="3173157" cy="276892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7F6E877E-2F9D-D8D8-4BB2-5AA8B1E445CC}"/>
              </a:ext>
            </a:extLst>
          </p:cNvPr>
          <p:cNvSpPr/>
          <p:nvPr/>
        </p:nvSpPr>
        <p:spPr>
          <a:xfrm>
            <a:off x="5106572" y="2961249"/>
            <a:ext cx="1055077" cy="316523"/>
          </a:xfrm>
          <a:custGeom>
            <a:avLst/>
            <a:gdLst>
              <a:gd name="connsiteX0" fmla="*/ 1055077 w 1055077"/>
              <a:gd name="connsiteY0" fmla="*/ 316523 h 316523"/>
              <a:gd name="connsiteX1" fmla="*/ 928468 w 1055077"/>
              <a:gd name="connsiteY1" fmla="*/ 182880 h 316523"/>
              <a:gd name="connsiteX2" fmla="*/ 316523 w 1055077"/>
              <a:gd name="connsiteY2" fmla="*/ 147711 h 316523"/>
              <a:gd name="connsiteX3" fmla="*/ 0 w 1055077"/>
              <a:gd name="connsiteY3" fmla="*/ 0 h 31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077" h="316523">
                <a:moveTo>
                  <a:pt x="1055077" y="316523"/>
                </a:moveTo>
                <a:cubicBezTo>
                  <a:pt x="1053318" y="263769"/>
                  <a:pt x="1051560" y="211015"/>
                  <a:pt x="928468" y="182880"/>
                </a:cubicBezTo>
                <a:cubicBezTo>
                  <a:pt x="805376" y="154745"/>
                  <a:pt x="471268" y="178191"/>
                  <a:pt x="316523" y="147711"/>
                </a:cubicBezTo>
                <a:cubicBezTo>
                  <a:pt x="161778" y="117231"/>
                  <a:pt x="80889" y="58615"/>
                  <a:pt x="0" y="0"/>
                </a:cubicBezTo>
              </a:path>
            </a:pathLst>
          </a:custGeom>
          <a:noFill/>
          <a:ln w="12700">
            <a:solidFill>
              <a:srgbClr val="00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FC93632-C210-D504-659F-131B80F6B261}"/>
              </a:ext>
            </a:extLst>
          </p:cNvPr>
          <p:cNvSpPr txBox="1"/>
          <p:nvPr/>
        </p:nvSpPr>
        <p:spPr>
          <a:xfrm>
            <a:off x="4211253" y="2669563"/>
            <a:ext cx="111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aven Pro" panose="020B0604020202020204" charset="0"/>
              </a:rPr>
              <a:t>DataGuard</a:t>
            </a:r>
          </a:p>
        </p:txBody>
      </p:sp>
    </p:spTree>
    <p:extLst>
      <p:ext uri="{BB962C8B-B14F-4D97-AF65-F5344CB8AC3E}">
        <p14:creationId xmlns:p14="http://schemas.microsoft.com/office/powerpoint/2010/main" val="1605699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44"/>
          <p:cNvSpPr txBox="1">
            <a:spLocks noGrp="1"/>
          </p:cNvSpPr>
          <p:nvPr>
            <p:ph type="title"/>
          </p:nvPr>
        </p:nvSpPr>
        <p:spPr>
          <a:xfrm>
            <a:off x="510539" y="282500"/>
            <a:ext cx="8282941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 DATAGUARD </a:t>
            </a:r>
            <a:r>
              <a:rPr lang="en" sz="3200"/>
              <a:t>E SEU PÚBLICO ALVO</a:t>
            </a:r>
            <a:endParaRPr sz="4400"/>
          </a:p>
        </p:txBody>
      </p:sp>
      <p:sp>
        <p:nvSpPr>
          <p:cNvPr id="4878" name="Google Shape;4878;p44"/>
          <p:cNvSpPr/>
          <p:nvPr/>
        </p:nvSpPr>
        <p:spPr>
          <a:xfrm>
            <a:off x="1872500" y="580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44"/>
          <p:cNvSpPr/>
          <p:nvPr/>
        </p:nvSpPr>
        <p:spPr>
          <a:xfrm>
            <a:off x="7628575" y="5801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0" name="Google Shape;4880;p44"/>
          <p:cNvSpPr/>
          <p:nvPr/>
        </p:nvSpPr>
        <p:spPr>
          <a:xfrm>
            <a:off x="6828175" y="713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44"/>
          <p:cNvSpPr/>
          <p:nvPr/>
        </p:nvSpPr>
        <p:spPr>
          <a:xfrm>
            <a:off x="647425" y="16165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2E6449-14F4-639F-3B0E-8B6E936B8B0D}"/>
              </a:ext>
            </a:extLst>
          </p:cNvPr>
          <p:cNvSpPr txBox="1"/>
          <p:nvPr/>
        </p:nvSpPr>
        <p:spPr>
          <a:xfrm>
            <a:off x="499131" y="1472900"/>
            <a:ext cx="321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aven Pro" panose="020B0604020202020204" charset="0"/>
              </a:rPr>
              <a:t>Direcionado a empresas que prestam ou possuem </a:t>
            </a:r>
            <a:r>
              <a:rPr lang="pt-BR" b="1" dirty="0">
                <a:solidFill>
                  <a:srgbClr val="00B0F0"/>
                </a:solidFill>
                <a:latin typeface="Maven Pro" panose="020B0604020202020204" charset="0"/>
              </a:rPr>
              <a:t>serviços de TI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3460487-6DA8-CA9F-CDCE-1CA77E3BD1EE}"/>
              </a:ext>
            </a:extLst>
          </p:cNvPr>
          <p:cNvSpPr txBox="1"/>
          <p:nvPr/>
        </p:nvSpPr>
        <p:spPr>
          <a:xfrm>
            <a:off x="553650" y="2316227"/>
            <a:ext cx="200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F0"/>
                </a:solidFill>
                <a:latin typeface="Maven Pro" panose="020B0604020202020204" charset="0"/>
              </a:rPr>
              <a:t>Data Centers, </a:t>
            </a:r>
            <a:r>
              <a:rPr lang="pt-BR" b="1" dirty="0" err="1">
                <a:solidFill>
                  <a:srgbClr val="00B0F0"/>
                </a:solidFill>
                <a:latin typeface="Maven Pro" panose="020B0604020202020204" charset="0"/>
              </a:rPr>
              <a:t>CPDs</a:t>
            </a:r>
            <a:r>
              <a:rPr lang="pt-BR" b="1" dirty="0">
                <a:solidFill>
                  <a:srgbClr val="00B0F0"/>
                </a:solidFill>
                <a:latin typeface="Maven Pro" panose="020B0604020202020204" charset="0"/>
              </a:rPr>
              <a:t>, Infraestrutura de TI</a:t>
            </a: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B843C460-2A22-BAAC-ED1F-1B619AD4857D}"/>
              </a:ext>
            </a:extLst>
          </p:cNvPr>
          <p:cNvSpPr/>
          <p:nvPr/>
        </p:nvSpPr>
        <p:spPr>
          <a:xfrm>
            <a:off x="1719694" y="1953622"/>
            <a:ext cx="636058" cy="438150"/>
          </a:xfrm>
          <a:custGeom>
            <a:avLst/>
            <a:gdLst>
              <a:gd name="connsiteX0" fmla="*/ 628650 w 636058"/>
              <a:gd name="connsiteY0" fmla="*/ 0 h 438150"/>
              <a:gd name="connsiteX1" fmla="*/ 561975 w 636058"/>
              <a:gd name="connsiteY1" fmla="*/ 152400 h 438150"/>
              <a:gd name="connsiteX2" fmla="*/ 95250 w 636058"/>
              <a:gd name="connsiteY2" fmla="*/ 228600 h 438150"/>
              <a:gd name="connsiteX3" fmla="*/ 0 w 636058"/>
              <a:gd name="connsiteY3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058" h="438150">
                <a:moveTo>
                  <a:pt x="628650" y="0"/>
                </a:moveTo>
                <a:cubicBezTo>
                  <a:pt x="639762" y="57150"/>
                  <a:pt x="650875" y="114300"/>
                  <a:pt x="561975" y="152400"/>
                </a:cubicBezTo>
                <a:cubicBezTo>
                  <a:pt x="473075" y="190500"/>
                  <a:pt x="188912" y="180975"/>
                  <a:pt x="95250" y="228600"/>
                </a:cubicBezTo>
                <a:cubicBezTo>
                  <a:pt x="1587" y="276225"/>
                  <a:pt x="793" y="357187"/>
                  <a:pt x="0" y="43815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A92022-0DCB-9DF5-5A9D-D3849AAC40CA}"/>
              </a:ext>
            </a:extLst>
          </p:cNvPr>
          <p:cNvSpPr txBox="1"/>
          <p:nvPr/>
        </p:nvSpPr>
        <p:spPr>
          <a:xfrm>
            <a:off x="733150" y="3319715"/>
            <a:ext cx="32932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  <a:latin typeface="Maven Pro" panose="020B0604020202020204" charset="0"/>
              </a:defRPr>
            </a:lvl1pPr>
          </a:lstStyle>
          <a:p>
            <a:r>
              <a:rPr lang="pt-BR" dirty="0"/>
              <a:t>Garantem a eficiência e a segurança dos equipamentos de TI, assim como sua operação total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CEE5EE5-C27A-2E9B-CAC0-E42B7D20C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/>
          <a:stretch/>
        </p:blipFill>
        <p:spPr bwMode="auto">
          <a:xfrm>
            <a:off x="4163375" y="1088850"/>
            <a:ext cx="2531396" cy="2067553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me - MSP Informática">
            <a:extLst>
              <a:ext uri="{FF2B5EF4-FFF2-40B4-BE49-F238E27FC236}">
                <a16:creationId xmlns:a16="http://schemas.microsoft.com/office/drawing/2014/main" id="{CEF94A5E-871E-63D1-0066-8A0D3928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62890" y="2818097"/>
            <a:ext cx="3090481" cy="2067553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ED63DE-0B56-A0D4-63AB-447471ADA74A}"/>
              </a:ext>
            </a:extLst>
          </p:cNvPr>
          <p:cNvSpPr txBox="1"/>
          <p:nvPr/>
        </p:nvSpPr>
        <p:spPr>
          <a:xfrm>
            <a:off x="6780225" y="2122626"/>
            <a:ext cx="169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  <a:latin typeface="Maven Pro" panose="020B0604020202020204" charset="0"/>
              </a:defRPr>
            </a:lvl1pPr>
          </a:lstStyle>
          <a:p>
            <a:r>
              <a:rPr lang="pt-BR" sz="1600" dirty="0"/>
              <a:t>Para Pequeno ou grande porte</a:t>
            </a:r>
          </a:p>
        </p:txBody>
      </p:sp>
    </p:spTree>
    <p:extLst>
      <p:ext uri="{BB962C8B-B14F-4D97-AF65-F5344CB8AC3E}">
        <p14:creationId xmlns:p14="http://schemas.microsoft.com/office/powerpoint/2010/main" val="216599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F1772CD-BF12-20E6-C9F4-DE5354A16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88" y="285018"/>
            <a:ext cx="5742677" cy="572700"/>
          </a:xfrm>
        </p:spPr>
        <p:txBody>
          <a:bodyPr/>
          <a:lstStyle/>
          <a:p>
            <a:r>
              <a:rPr lang="pt-BR" sz="3600"/>
              <a:t>Pesquisas para a compreensão</a:t>
            </a:r>
          </a:p>
        </p:txBody>
      </p:sp>
      <p:sp>
        <p:nvSpPr>
          <p:cNvPr id="6" name="Google Shape;4994;p49">
            <a:extLst>
              <a:ext uri="{FF2B5EF4-FFF2-40B4-BE49-F238E27FC236}">
                <a16:creationId xmlns:a16="http://schemas.microsoft.com/office/drawing/2014/main" id="{6DCB332F-9582-8AF7-54F3-1C4F8A9DE093}"/>
              </a:ext>
            </a:extLst>
          </p:cNvPr>
          <p:cNvSpPr/>
          <p:nvPr/>
        </p:nvSpPr>
        <p:spPr>
          <a:xfrm>
            <a:off x="1324611" y="16605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995;p49">
            <a:extLst>
              <a:ext uri="{FF2B5EF4-FFF2-40B4-BE49-F238E27FC236}">
                <a16:creationId xmlns:a16="http://schemas.microsoft.com/office/drawing/2014/main" id="{1E23784C-46A5-FFDA-8FE6-26EEB2AF63F5}"/>
              </a:ext>
            </a:extLst>
          </p:cNvPr>
          <p:cNvSpPr/>
          <p:nvPr/>
        </p:nvSpPr>
        <p:spPr>
          <a:xfrm>
            <a:off x="4293841" y="3616481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994;p49">
            <a:extLst>
              <a:ext uri="{FF2B5EF4-FFF2-40B4-BE49-F238E27FC236}">
                <a16:creationId xmlns:a16="http://schemas.microsoft.com/office/drawing/2014/main" id="{B951BFCB-9FBB-083E-2161-A4C70706ED28}"/>
              </a:ext>
            </a:extLst>
          </p:cNvPr>
          <p:cNvSpPr/>
          <p:nvPr/>
        </p:nvSpPr>
        <p:spPr>
          <a:xfrm>
            <a:off x="3459373" y="363014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94;p49">
            <a:extLst>
              <a:ext uri="{FF2B5EF4-FFF2-40B4-BE49-F238E27FC236}">
                <a16:creationId xmlns:a16="http://schemas.microsoft.com/office/drawing/2014/main" id="{5E113C83-9F37-356D-8767-5988D4C7C66B}"/>
              </a:ext>
            </a:extLst>
          </p:cNvPr>
          <p:cNvSpPr/>
          <p:nvPr/>
        </p:nvSpPr>
        <p:spPr>
          <a:xfrm>
            <a:off x="7751466" y="787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994;p49">
            <a:extLst>
              <a:ext uri="{FF2B5EF4-FFF2-40B4-BE49-F238E27FC236}">
                <a16:creationId xmlns:a16="http://schemas.microsoft.com/office/drawing/2014/main" id="{1443DC2C-BFB1-53BF-AE3F-64F95B810162}"/>
              </a:ext>
            </a:extLst>
          </p:cNvPr>
          <p:cNvSpPr/>
          <p:nvPr/>
        </p:nvSpPr>
        <p:spPr>
          <a:xfrm>
            <a:off x="1987236" y="351584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994;p49">
            <a:extLst>
              <a:ext uri="{FF2B5EF4-FFF2-40B4-BE49-F238E27FC236}">
                <a16:creationId xmlns:a16="http://schemas.microsoft.com/office/drawing/2014/main" id="{7EFCB2FE-AA01-D3B6-5AED-7586A169E5EA}"/>
              </a:ext>
            </a:extLst>
          </p:cNvPr>
          <p:cNvSpPr/>
          <p:nvPr/>
        </p:nvSpPr>
        <p:spPr>
          <a:xfrm>
            <a:off x="6077665" y="6739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457205-8496-A5ED-65A6-D7ABD495D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4208"/>
          <a:stretch/>
        </p:blipFill>
        <p:spPr>
          <a:xfrm>
            <a:off x="275638" y="1269150"/>
            <a:ext cx="3055668" cy="30135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098" name="Picture 2" descr="Consulting, integration, outsourcing on an OVH environment">
            <a:extLst>
              <a:ext uri="{FF2B5EF4-FFF2-40B4-BE49-F238E27FC236}">
                <a16:creationId xmlns:a16="http://schemas.microsoft.com/office/drawing/2014/main" id="{8B24BE1A-3481-0BF9-0900-989236E2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973" y="1140787"/>
            <a:ext cx="2191464" cy="1070687"/>
          </a:xfrm>
          <a:prstGeom prst="rect">
            <a:avLst/>
          </a:prstGeom>
          <a:noFill/>
          <a:effectLst>
            <a:outerShdw blurRad="76200" sx="105000" sy="105000" algn="ctr" rotWithShape="0">
              <a:schemeClr val="bg1">
                <a:lumMod val="50000"/>
                <a:alpha val="3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Un incendio destruye parte del centro de datos de OVH en Estrasburgo, uno  de los servidores más importantes de Europa">
            <a:extLst>
              <a:ext uri="{FF2B5EF4-FFF2-40B4-BE49-F238E27FC236}">
                <a16:creationId xmlns:a16="http://schemas.microsoft.com/office/drawing/2014/main" id="{13FFB7EE-3D54-9DB3-CC2D-90759087F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05" y="2616377"/>
            <a:ext cx="3555924" cy="2000207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63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715E7739-9CD8-C2F6-868D-8B39FF0C2398}"/>
              </a:ext>
            </a:extLst>
          </p:cNvPr>
          <p:cNvSpPr txBox="1">
            <a:spLocks/>
          </p:cNvSpPr>
          <p:nvPr/>
        </p:nvSpPr>
        <p:spPr>
          <a:xfrm>
            <a:off x="3133189" y="223141"/>
            <a:ext cx="5742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pt-BR" sz="3600"/>
              <a:t>Pesquisas para a compreensão</a:t>
            </a:r>
          </a:p>
        </p:txBody>
      </p:sp>
      <p:sp>
        <p:nvSpPr>
          <p:cNvPr id="7" name="Google Shape;4995;p49">
            <a:extLst>
              <a:ext uri="{FF2B5EF4-FFF2-40B4-BE49-F238E27FC236}">
                <a16:creationId xmlns:a16="http://schemas.microsoft.com/office/drawing/2014/main" id="{D9A94FC6-C69F-3DB3-DFE2-6723153BC426}"/>
              </a:ext>
            </a:extLst>
          </p:cNvPr>
          <p:cNvSpPr/>
          <p:nvPr/>
        </p:nvSpPr>
        <p:spPr>
          <a:xfrm>
            <a:off x="5756292" y="22741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994;p49">
            <a:extLst>
              <a:ext uri="{FF2B5EF4-FFF2-40B4-BE49-F238E27FC236}">
                <a16:creationId xmlns:a16="http://schemas.microsoft.com/office/drawing/2014/main" id="{D41EB927-64FD-E42F-99BD-860211B00760}"/>
              </a:ext>
            </a:extLst>
          </p:cNvPr>
          <p:cNvSpPr/>
          <p:nvPr/>
        </p:nvSpPr>
        <p:spPr>
          <a:xfrm>
            <a:off x="4326148" y="3038882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94;p49">
            <a:extLst>
              <a:ext uri="{FF2B5EF4-FFF2-40B4-BE49-F238E27FC236}">
                <a16:creationId xmlns:a16="http://schemas.microsoft.com/office/drawing/2014/main" id="{41C48882-F0BD-25B4-D8CE-A3AA7DE986B7}"/>
              </a:ext>
            </a:extLst>
          </p:cNvPr>
          <p:cNvSpPr/>
          <p:nvPr/>
        </p:nvSpPr>
        <p:spPr>
          <a:xfrm>
            <a:off x="8058787" y="2924582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994;p49">
            <a:extLst>
              <a:ext uri="{FF2B5EF4-FFF2-40B4-BE49-F238E27FC236}">
                <a16:creationId xmlns:a16="http://schemas.microsoft.com/office/drawing/2014/main" id="{031F5F6C-D17B-6169-F9C7-4673DAEA290D}"/>
              </a:ext>
            </a:extLst>
          </p:cNvPr>
          <p:cNvSpPr/>
          <p:nvPr/>
        </p:nvSpPr>
        <p:spPr>
          <a:xfrm>
            <a:off x="2854011" y="2924582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2B1C86-E9C7-9C0A-09A2-AA56658D1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4"/>
          <a:stretch/>
        </p:blipFill>
        <p:spPr>
          <a:xfrm>
            <a:off x="320910" y="795841"/>
            <a:ext cx="3713294" cy="368043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122" name="Picture 2" descr="Delta Airlines Logo, symbol, meaning, history, PNG, brand">
            <a:extLst>
              <a:ext uri="{FF2B5EF4-FFF2-40B4-BE49-F238E27FC236}">
                <a16:creationId xmlns:a16="http://schemas.microsoft.com/office/drawing/2014/main" id="{AFCC33F8-EE76-A03E-3632-49259E9A9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2" b="27454"/>
          <a:stretch/>
        </p:blipFill>
        <p:spPr bwMode="auto">
          <a:xfrm>
            <a:off x="4099873" y="1212319"/>
            <a:ext cx="4131153" cy="1061831"/>
          </a:xfrm>
          <a:prstGeom prst="rect">
            <a:avLst/>
          </a:prstGeom>
          <a:noFill/>
          <a:effectLst>
            <a:outerShdw blurRad="63500" sx="103000" sy="103000" algn="ctr" rotWithShape="0">
              <a:srgbClr val="3D3D3D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ng lines for Delta passengers at Logan Airport earlier this morning.">
            <a:extLst>
              <a:ext uri="{FF2B5EF4-FFF2-40B4-BE49-F238E27FC236}">
                <a16:creationId xmlns:a16="http://schemas.microsoft.com/office/drawing/2014/main" id="{4E7976FD-C4EE-2777-4EB0-107E1D17B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88" y="2640359"/>
            <a:ext cx="3047999" cy="2033587"/>
          </a:xfrm>
          <a:prstGeom prst="rect">
            <a:avLst/>
          </a:prstGeom>
          <a:ln>
            <a:noFill/>
          </a:ln>
          <a:effectLst>
            <a:outerShdw blurRad="76200" sx="103000" sy="103000" algn="ctr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39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5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631974"/>
              </p:ext>
            </p:extLst>
          </p:nvPr>
        </p:nvGraphicFramePr>
        <p:xfrm>
          <a:off x="5882260" y="2049747"/>
          <a:ext cx="1906935" cy="1610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277" name="Google Shape;5277;p55"/>
          <p:cNvSpPr txBox="1">
            <a:spLocks noGrp="1"/>
          </p:cNvSpPr>
          <p:nvPr>
            <p:ph type="subTitle" idx="1"/>
          </p:nvPr>
        </p:nvSpPr>
        <p:spPr>
          <a:xfrm>
            <a:off x="489937" y="1478300"/>
            <a:ext cx="2695415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/>
              <a:t>Norma ABNT 14565:2013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 </a:t>
            </a:r>
            <a:r>
              <a:rPr lang="pt-BR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temperatura</a:t>
            </a:r>
            <a:r>
              <a:rPr lang="pt-BR"/>
              <a:t> e </a:t>
            </a:r>
            <a:r>
              <a:rPr lang="pt-BR" b="1">
                <a:solidFill>
                  <a:schemeClr val="accent1">
                    <a:lumMod val="75000"/>
                  </a:schemeClr>
                </a:solidFill>
              </a:rPr>
              <a:t>umidade</a:t>
            </a:r>
            <a:r>
              <a:rPr lang="pt-BR"/>
              <a:t> relativas em uma variação especifica</a:t>
            </a:r>
          </a:p>
        </p:txBody>
      </p:sp>
      <p:sp>
        <p:nvSpPr>
          <p:cNvPr id="5278" name="Google Shape;5278;p55"/>
          <p:cNvSpPr txBox="1">
            <a:spLocks noGrp="1"/>
          </p:cNvSpPr>
          <p:nvPr>
            <p:ph type="title" idx="3"/>
          </p:nvPr>
        </p:nvSpPr>
        <p:spPr>
          <a:xfrm>
            <a:off x="6244934" y="2982400"/>
            <a:ext cx="11973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Umidade</a:t>
            </a:r>
            <a:endParaRPr/>
          </a:p>
        </p:txBody>
      </p:sp>
      <p:sp>
        <p:nvSpPr>
          <p:cNvPr id="5281" name="Google Shape;5281;p55"/>
          <p:cNvSpPr txBox="1">
            <a:spLocks noGrp="1"/>
          </p:cNvSpPr>
          <p:nvPr>
            <p:ph type="title" idx="8"/>
          </p:nvPr>
        </p:nvSpPr>
        <p:spPr>
          <a:xfrm>
            <a:off x="5785419" y="1558169"/>
            <a:ext cx="2100619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 a 60%</a:t>
            </a:r>
            <a:endParaRPr/>
          </a:p>
        </p:txBody>
      </p:sp>
      <p:sp>
        <p:nvSpPr>
          <p:cNvPr id="5292" name="Google Shape;5292;p55"/>
          <p:cNvSpPr/>
          <p:nvPr/>
        </p:nvSpPr>
        <p:spPr>
          <a:xfrm>
            <a:off x="304613" y="1180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3" name="Google Shape;5293;p55"/>
          <p:cNvSpPr/>
          <p:nvPr/>
        </p:nvSpPr>
        <p:spPr>
          <a:xfrm>
            <a:off x="8133288" y="5757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55"/>
          <p:cNvSpPr/>
          <p:nvPr/>
        </p:nvSpPr>
        <p:spPr>
          <a:xfrm>
            <a:off x="695625" y="462338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5" name="Google Shape;5295;p55"/>
          <p:cNvSpPr/>
          <p:nvPr/>
        </p:nvSpPr>
        <p:spPr>
          <a:xfrm>
            <a:off x="7172625" y="575713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6" name="Google Shape;5296;p55"/>
          <p:cNvSpPr/>
          <p:nvPr/>
        </p:nvSpPr>
        <p:spPr>
          <a:xfrm>
            <a:off x="7713300" y="43158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4629283-36B2-7D02-5ACE-E334071B01CD}"/>
              </a:ext>
            </a:extLst>
          </p:cNvPr>
          <p:cNvGrpSpPr/>
          <p:nvPr/>
        </p:nvGrpSpPr>
        <p:grpSpPr>
          <a:xfrm>
            <a:off x="6557408" y="3418956"/>
            <a:ext cx="572700" cy="572700"/>
            <a:chOff x="4285476" y="3279919"/>
            <a:chExt cx="572700" cy="572700"/>
          </a:xfrm>
        </p:grpSpPr>
        <p:sp>
          <p:nvSpPr>
            <p:cNvPr id="5290" name="Google Shape;5290;p55"/>
            <p:cNvSpPr txBox="1"/>
            <p:nvPr/>
          </p:nvSpPr>
          <p:spPr>
            <a:xfrm>
              <a:off x="4285476" y="3279919"/>
              <a:ext cx="572700" cy="572700"/>
            </a:xfrm>
            <a:prstGeom prst="rect">
              <a:avLst/>
            </a:prstGeom>
            <a:noFill/>
            <a:ln w="9525" cap="flat" cmpd="sng">
              <a:solidFill>
                <a:srgbClr val="D78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D789FF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94B2B93-C107-EB38-807B-E999A7594EE1}"/>
                </a:ext>
              </a:extLst>
            </p:cNvPr>
            <p:cNvGrpSpPr/>
            <p:nvPr/>
          </p:nvGrpSpPr>
          <p:grpSpPr>
            <a:xfrm>
              <a:off x="4352151" y="3327234"/>
              <a:ext cx="444111" cy="471317"/>
              <a:chOff x="4352151" y="3327234"/>
              <a:chExt cx="444111" cy="471317"/>
            </a:xfrm>
          </p:grpSpPr>
          <p:pic>
            <p:nvPicPr>
              <p:cNvPr id="11" name="Gráfico 10" descr="Água com preenchimento sólido">
                <a:extLst>
                  <a:ext uri="{FF2B5EF4-FFF2-40B4-BE49-F238E27FC236}">
                    <a16:creationId xmlns:a16="http://schemas.microsoft.com/office/drawing/2014/main" id="{7F94F161-45DD-3070-E481-F2F7BE233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21820" y="3327234"/>
                <a:ext cx="274442" cy="274442"/>
              </a:xfrm>
              <a:prstGeom prst="rect">
                <a:avLst/>
              </a:prstGeom>
            </p:spPr>
          </p:pic>
          <p:pic>
            <p:nvPicPr>
              <p:cNvPr id="12" name="Gráfico 11" descr="Água com preenchimento sólido">
                <a:extLst>
                  <a:ext uri="{FF2B5EF4-FFF2-40B4-BE49-F238E27FC236}">
                    <a16:creationId xmlns:a16="http://schemas.microsoft.com/office/drawing/2014/main" id="{C84D7578-D5B9-9819-2978-40DD5D5EE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352151" y="3464455"/>
                <a:ext cx="169669" cy="169669"/>
              </a:xfrm>
              <a:prstGeom prst="rect">
                <a:avLst/>
              </a:prstGeom>
            </p:spPr>
          </p:pic>
          <p:pic>
            <p:nvPicPr>
              <p:cNvPr id="13" name="Gráfico 12" descr="Água com preenchimento sólido">
                <a:extLst>
                  <a:ext uri="{FF2B5EF4-FFF2-40B4-BE49-F238E27FC236}">
                    <a16:creationId xmlns:a16="http://schemas.microsoft.com/office/drawing/2014/main" id="{38025C1B-7D02-3F32-87EE-80153435E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61753" y="3578753"/>
                <a:ext cx="219798" cy="219798"/>
              </a:xfrm>
              <a:prstGeom prst="rect">
                <a:avLst/>
              </a:prstGeom>
            </p:spPr>
          </p:pic>
        </p:grpSp>
      </p:grpSp>
      <p:graphicFrame>
        <p:nvGraphicFramePr>
          <p:cNvPr id="27" name="Chart 5">
            <a:extLst>
              <a:ext uri="{FF2B5EF4-FFF2-40B4-BE49-F238E27FC236}">
                <a16:creationId xmlns:a16="http://schemas.microsoft.com/office/drawing/2014/main" id="{C2CF2ECB-6C8C-4CBE-7C70-49B7331F55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620380"/>
              </p:ext>
            </p:extLst>
          </p:nvPr>
        </p:nvGraphicFramePr>
        <p:xfrm>
          <a:off x="3447043" y="2040075"/>
          <a:ext cx="1906935" cy="1610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8" name="Google Shape;5278;p55">
            <a:extLst>
              <a:ext uri="{FF2B5EF4-FFF2-40B4-BE49-F238E27FC236}">
                <a16:creationId xmlns:a16="http://schemas.microsoft.com/office/drawing/2014/main" id="{76A2A164-828C-892F-B57D-00D8167DE622}"/>
              </a:ext>
            </a:extLst>
          </p:cNvPr>
          <p:cNvSpPr txBox="1">
            <a:spLocks/>
          </p:cNvSpPr>
          <p:nvPr/>
        </p:nvSpPr>
        <p:spPr>
          <a:xfrm>
            <a:off x="3579958" y="2957284"/>
            <a:ext cx="1641104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hare Tech"/>
              <a:buNone/>
              <a:defRPr sz="22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hare Tech"/>
              <a:buNone/>
              <a:defRPr sz="25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hare Tech"/>
              <a:buNone/>
              <a:defRPr sz="25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hare Tech"/>
              <a:buNone/>
              <a:defRPr sz="25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hare Tech"/>
              <a:buNone/>
              <a:defRPr sz="25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hare Tech"/>
              <a:buNone/>
              <a:defRPr sz="25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hare Tech"/>
              <a:buNone/>
              <a:defRPr sz="25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hare Tech"/>
              <a:buNone/>
              <a:defRPr sz="25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hare Tech"/>
              <a:buNone/>
              <a:defRPr sz="25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pt-BR"/>
              <a:t>Temperatura</a:t>
            </a:r>
          </a:p>
        </p:txBody>
      </p:sp>
      <p:sp>
        <p:nvSpPr>
          <p:cNvPr id="29" name="Google Shape;5281;p55">
            <a:extLst>
              <a:ext uri="{FF2B5EF4-FFF2-40B4-BE49-F238E27FC236}">
                <a16:creationId xmlns:a16="http://schemas.microsoft.com/office/drawing/2014/main" id="{6E98AA8E-C76C-A4AD-19B1-E416BFE24094}"/>
              </a:ext>
            </a:extLst>
          </p:cNvPr>
          <p:cNvSpPr txBox="1">
            <a:spLocks/>
          </p:cNvSpPr>
          <p:nvPr/>
        </p:nvSpPr>
        <p:spPr>
          <a:xfrm>
            <a:off x="3350202" y="1548497"/>
            <a:ext cx="2100619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hare Tech"/>
              <a:buNone/>
              <a:defRPr sz="30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18°C a 27°C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47D8C8C-073E-E0DB-7C53-002E869B78B8}"/>
              </a:ext>
            </a:extLst>
          </p:cNvPr>
          <p:cNvGrpSpPr/>
          <p:nvPr/>
        </p:nvGrpSpPr>
        <p:grpSpPr>
          <a:xfrm>
            <a:off x="4114160" y="3409284"/>
            <a:ext cx="572700" cy="572700"/>
            <a:chOff x="1739000" y="4029725"/>
            <a:chExt cx="572700" cy="572700"/>
          </a:xfrm>
        </p:grpSpPr>
        <p:sp>
          <p:nvSpPr>
            <p:cNvPr id="37" name="Google Shape;5289;p55">
              <a:extLst>
                <a:ext uri="{FF2B5EF4-FFF2-40B4-BE49-F238E27FC236}">
                  <a16:creationId xmlns:a16="http://schemas.microsoft.com/office/drawing/2014/main" id="{D2BB4130-2321-8EF0-079B-367AA00B698E}"/>
                </a:ext>
              </a:extLst>
            </p:cNvPr>
            <p:cNvSpPr txBox="1"/>
            <p:nvPr/>
          </p:nvSpPr>
          <p:spPr>
            <a:xfrm>
              <a:off x="1739000" y="4029725"/>
              <a:ext cx="572700" cy="572700"/>
            </a:xfrm>
            <a:prstGeom prst="rect">
              <a:avLst/>
            </a:prstGeom>
            <a:noFill/>
            <a:ln w="9525" cap="flat" cmpd="sng">
              <a:solidFill>
                <a:srgbClr val="D78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D789FF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pic>
          <p:nvPicPr>
            <p:cNvPr id="38" name="Gráfico 37" descr="Termômetro com preenchimento sólido">
              <a:extLst>
                <a:ext uri="{FF2B5EF4-FFF2-40B4-BE49-F238E27FC236}">
                  <a16:creationId xmlns:a16="http://schemas.microsoft.com/office/drawing/2014/main" id="{33E5AD89-96C2-120A-006B-9061277F3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92881" y="4064369"/>
              <a:ext cx="483988" cy="483988"/>
            </a:xfrm>
            <a:prstGeom prst="rect">
              <a:avLst/>
            </a:prstGeom>
          </p:spPr>
        </p:pic>
      </p:grpSp>
      <p:sp>
        <p:nvSpPr>
          <p:cNvPr id="3" name="Google Shape;4876;p44">
            <a:extLst>
              <a:ext uri="{FF2B5EF4-FFF2-40B4-BE49-F238E27FC236}">
                <a16:creationId xmlns:a16="http://schemas.microsoft.com/office/drawing/2014/main" id="{EF0CA473-4E4D-49D0-1A92-34F70B0F68C1}"/>
              </a:ext>
            </a:extLst>
          </p:cNvPr>
          <p:cNvSpPr txBox="1">
            <a:spLocks/>
          </p:cNvSpPr>
          <p:nvPr/>
        </p:nvSpPr>
        <p:spPr>
          <a:xfrm>
            <a:off x="510539" y="282500"/>
            <a:ext cx="8282941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sz="4400"/>
              <a:t>PESQUISAS</a:t>
            </a:r>
            <a:endParaRPr lang="pt-BR" sz="4400"/>
          </a:p>
        </p:txBody>
      </p:sp>
    </p:spTree>
    <p:extLst>
      <p:ext uri="{BB962C8B-B14F-4D97-AF65-F5344CB8AC3E}">
        <p14:creationId xmlns:p14="http://schemas.microsoft.com/office/powerpoint/2010/main" val="2888595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ynamic Data Architecture Plan by Slidesgo">
  <a:themeElements>
    <a:clrScheme name="Simple Light">
      <a:dk1>
        <a:srgbClr val="0D0036"/>
      </a:dk1>
      <a:lt1>
        <a:srgbClr val="FFFFFF"/>
      </a:lt1>
      <a:dk2>
        <a:srgbClr val="18FFFF"/>
      </a:dk2>
      <a:lt2>
        <a:srgbClr val="651FFF"/>
      </a:lt2>
      <a:accent1>
        <a:srgbClr val="D500F9"/>
      </a:accent1>
      <a:accent2>
        <a:srgbClr val="7C4DFF"/>
      </a:accent2>
      <a:accent3>
        <a:srgbClr val="D789FF"/>
      </a:accent3>
      <a:accent4>
        <a:srgbClr val="0D0036"/>
      </a:accent4>
      <a:accent5>
        <a:srgbClr val="FFFFFF"/>
      </a:accent5>
      <a:accent6>
        <a:srgbClr val="18FFFF"/>
      </a:accent6>
      <a:hlink>
        <a:srgbClr val="D78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6EA8E0EF6B544CA6D7DDD6CF6711F0" ma:contentTypeVersion="15" ma:contentTypeDescription="Crie um novo documento." ma:contentTypeScope="" ma:versionID="2cad428a97c5e9ecbe684cd3f5ef6650">
  <xsd:schema xmlns:xsd="http://www.w3.org/2001/XMLSchema" xmlns:xs="http://www.w3.org/2001/XMLSchema" xmlns:p="http://schemas.microsoft.com/office/2006/metadata/properties" xmlns:ns2="64cf5d2d-3f0d-4592-a182-206a656e9224" xmlns:ns3="1d41069c-4487-464d-acd8-6d179af59469" targetNamespace="http://schemas.microsoft.com/office/2006/metadata/properties" ma:root="true" ma:fieldsID="8cf98c652b3dc4eaf390e87df79e9e60" ns2:_="" ns3:_="">
    <xsd:import namespace="64cf5d2d-3f0d-4592-a182-206a656e9224"/>
    <xsd:import namespace="1d41069c-4487-464d-acd8-6d179af594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f5d2d-3f0d-4592-a182-206a656e92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880ff9c-3dcb-4359-bda9-48b888df2d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41069c-4487-464d-acd8-6d179af59469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0ef4ddd-4de6-4d43-b5c6-b256c34a0aaa}" ma:internalName="TaxCatchAll" ma:showField="CatchAllData" ma:web="1d41069c-4487-464d-acd8-6d179af594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41069c-4487-464d-acd8-6d179af59469" xsi:nil="true"/>
    <lcf76f155ced4ddcb4097134ff3c332f xmlns="64cf5d2d-3f0d-4592-a182-206a656e92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471DA06-F003-42E7-A2A2-DEC81D314C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cf5d2d-3f0d-4592-a182-206a656e9224"/>
    <ds:schemaRef ds:uri="1d41069c-4487-464d-acd8-6d179af59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A4EE15-0617-4EBC-95C2-DE3649E025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C4ECAE-CB1B-40AA-A8DE-0FC4A98B6601}">
  <ds:schemaRefs>
    <ds:schemaRef ds:uri="http://purl.org/dc/terms/"/>
    <ds:schemaRef ds:uri="64cf5d2d-3f0d-4592-a182-206a656e9224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d41069c-4487-464d-acd8-6d179af59469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603</Words>
  <Application>Microsoft Office PowerPoint</Application>
  <PresentationFormat>Apresentação na tela (16:9)</PresentationFormat>
  <Paragraphs>122</Paragraphs>
  <Slides>22</Slides>
  <Notes>17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Roboto Condensed Light</vt:lpstr>
      <vt:lpstr>Arial</vt:lpstr>
      <vt:lpstr>Maven Pro</vt:lpstr>
      <vt:lpstr>Share Tech</vt:lpstr>
      <vt:lpstr>Dynamic Data Architecture Plan by Slidesgo</vt:lpstr>
      <vt:lpstr>DataGuard</vt:lpstr>
      <vt:lpstr>Integrantes da Equipe DataGuard</vt:lpstr>
      <vt:lpstr>ACESSO AO MATERIAL</vt:lpstr>
      <vt:lpstr>NOSSO OBJETIVO</vt:lpstr>
      <vt:lpstr>Apresentação do PowerPoint</vt:lpstr>
      <vt:lpstr>O DATAGUARD E SEU PÚBLICO ALVO</vt:lpstr>
      <vt:lpstr>Pesquisas para a compreensão</vt:lpstr>
      <vt:lpstr>Apresentação do PowerPoint</vt:lpstr>
      <vt:lpstr>Umidade</vt:lpstr>
      <vt:lpstr>Apresentação do PowerPoint</vt:lpstr>
      <vt:lpstr>DESENVOLVIMENTO</vt:lpstr>
      <vt:lpstr>DESENVOLVIMENTO&gt;HARDWARE</vt:lpstr>
      <vt:lpstr>DESENVOLVIMENTO&gt;FIRMWARE</vt:lpstr>
      <vt:lpstr>DESENVOLVIMENTO&gt;COMUNICAÇÕES</vt:lpstr>
      <vt:lpstr>DESENVOLVIMENTO&gt;APLICAÇÃO</vt:lpstr>
      <vt:lpstr>DESENVOLVIMENTO&gt;APLICAÇÃO</vt:lpstr>
      <vt:lpstr>DESENVOLVIMENTO&gt;APLICAÇÃO</vt:lpstr>
      <vt:lpstr>DATAGUARD em ação</vt:lpstr>
      <vt:lpstr>CONCLUSÕES</vt:lpstr>
      <vt:lpstr>Apresentação do PowerPoint</vt:lpstr>
      <vt:lpstr>Alguma dúvida?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DATA ARCHITECTURE PLAN</dc:title>
  <dc:creator>kaua.altran</dc:creator>
  <cp:lastModifiedBy>Kaua Enrico Pasti Altran</cp:lastModifiedBy>
  <cp:revision>1</cp:revision>
  <dcterms:modified xsi:type="dcterms:W3CDTF">2023-06-13T05:19:42Z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0x010100366EA8E0EF6B544CA6D7DDD6CF6711F0</vt:lpwstr>
  </property>
  <property fmtid="{D5CDD505-2E9C-101B-9397-08002B2CF9AE}" pid="3" name="MediaServiceImageTags">
    <vt:lpwstr/>
  </property>
</Properties>
</file>